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14"/>
  </p:notesMasterIdLst>
  <p:sldIdLst>
    <p:sldId id="284" r:id="rId3"/>
    <p:sldId id="265" r:id="rId4"/>
    <p:sldId id="258" r:id="rId5"/>
    <p:sldId id="256" r:id="rId6"/>
    <p:sldId id="257" r:id="rId7"/>
    <p:sldId id="274" r:id="rId8"/>
    <p:sldId id="281" r:id="rId9"/>
    <p:sldId id="277" r:id="rId10"/>
    <p:sldId id="283" r:id="rId11"/>
    <p:sldId id="276" r:id="rId12"/>
    <p:sldId id="261" r:id="rId13"/>
  </p:sldIdLst>
  <p:sldSz cx="12192000" cy="6858000"/>
  <p:notesSz cx="6858000" cy="9144000"/>
  <p:defaultTextStyle>
    <a:lvl1pPr>
      <a:defRPr>
        <a:solidFill>
          <a:srgbClr val="3C3C3C"/>
        </a:solidFill>
        <a:latin typeface="Arial"/>
        <a:ea typeface="Arial"/>
        <a:cs typeface="Arial"/>
        <a:sym typeface="Arial"/>
      </a:defRPr>
    </a:lvl1pPr>
    <a:lvl2pPr indent="457200">
      <a:defRPr>
        <a:solidFill>
          <a:srgbClr val="3C3C3C"/>
        </a:solidFill>
        <a:latin typeface="Arial"/>
        <a:ea typeface="Arial"/>
        <a:cs typeface="Arial"/>
        <a:sym typeface="Arial"/>
      </a:defRPr>
    </a:lvl2pPr>
    <a:lvl3pPr indent="914400">
      <a:defRPr>
        <a:solidFill>
          <a:srgbClr val="3C3C3C"/>
        </a:solidFill>
        <a:latin typeface="Arial"/>
        <a:ea typeface="Arial"/>
        <a:cs typeface="Arial"/>
        <a:sym typeface="Arial"/>
      </a:defRPr>
    </a:lvl3pPr>
    <a:lvl4pPr indent="1371600">
      <a:defRPr>
        <a:solidFill>
          <a:srgbClr val="3C3C3C"/>
        </a:solidFill>
        <a:latin typeface="Arial"/>
        <a:ea typeface="Arial"/>
        <a:cs typeface="Arial"/>
        <a:sym typeface="Arial"/>
      </a:defRPr>
    </a:lvl4pPr>
    <a:lvl5pPr indent="1828800">
      <a:defRPr>
        <a:solidFill>
          <a:srgbClr val="3C3C3C"/>
        </a:solidFill>
        <a:latin typeface="Arial"/>
        <a:ea typeface="Arial"/>
        <a:cs typeface="Arial"/>
        <a:sym typeface="Arial"/>
      </a:defRPr>
    </a:lvl5pPr>
    <a:lvl6pPr indent="2286000">
      <a:defRPr>
        <a:solidFill>
          <a:srgbClr val="3C3C3C"/>
        </a:solidFill>
        <a:latin typeface="Arial"/>
        <a:ea typeface="Arial"/>
        <a:cs typeface="Arial"/>
        <a:sym typeface="Arial"/>
      </a:defRPr>
    </a:lvl6pPr>
    <a:lvl7pPr indent="2743200">
      <a:defRPr>
        <a:solidFill>
          <a:srgbClr val="3C3C3C"/>
        </a:solidFill>
        <a:latin typeface="Arial"/>
        <a:ea typeface="Arial"/>
        <a:cs typeface="Arial"/>
        <a:sym typeface="Arial"/>
      </a:defRPr>
    </a:lvl7pPr>
    <a:lvl8pPr indent="3200400">
      <a:defRPr>
        <a:solidFill>
          <a:srgbClr val="3C3C3C"/>
        </a:solidFill>
        <a:latin typeface="Arial"/>
        <a:ea typeface="Arial"/>
        <a:cs typeface="Arial"/>
        <a:sym typeface="Arial"/>
      </a:defRPr>
    </a:lvl8pPr>
    <a:lvl9pPr indent="3657600">
      <a:defRPr>
        <a:solidFill>
          <a:srgbClr val="3C3C3C"/>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eberg, Samantha" initials="HS" lastIdx="0" clrIdx="0">
    <p:extLst>
      <p:ext uri="{19B8F6BF-5375-455C-9EA6-DF929625EA0E}">
        <p15:presenceInfo xmlns:p15="http://schemas.microsoft.com/office/powerpoint/2012/main" userId="S-1-5-21-3649537337-976512606-3729627444-43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2E97C-EDAA-445D-AD27-4DE999ACA4BD}" v="4" dt="2021-12-10T19:04:31.993"/>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3C3C3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CACD"/>
          </a:solidFill>
        </a:fill>
      </a:tcStyle>
    </a:wholeTbl>
    <a:band2H>
      <a:tcTxStyle/>
      <a:tcStyle>
        <a:tcBdr/>
        <a:fill>
          <a:solidFill>
            <a:srgbClr val="E7E6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003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003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6003B"/>
          </a:solidFill>
        </a:fill>
      </a:tcStyle>
    </a:firstRow>
  </a:tblStyle>
  <a:tblStyle styleId="{C7B018BB-80A7-4F77-B60F-C8B233D01FF8}" styleName="">
    <a:tblBg/>
    <a:wholeTbl>
      <a:tcTxStyle b="on" i="on">
        <a:font>
          <a:latin typeface="Arial"/>
          <a:ea typeface="Arial"/>
          <a:cs typeface="Arial"/>
        </a:font>
        <a:srgbClr val="3C3C3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firstRow>
  </a:tblStyle>
  <a:tblStyle styleId="{EEE7283C-3CF3-47DC-8721-378D4A62B228}" styleName="">
    <a:tblBg/>
    <a:wholeTbl>
      <a:tcTxStyle b="on" i="on">
        <a:font>
          <a:latin typeface="Arial"/>
          <a:ea typeface="Arial"/>
          <a:cs typeface="Arial"/>
        </a:font>
        <a:srgbClr val="3C3C3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7DE"/>
          </a:solidFill>
        </a:fill>
      </a:tcStyle>
    </a:wholeTbl>
    <a:band2H>
      <a:tcTxStyle/>
      <a:tcStyle>
        <a:tcBdr/>
        <a:fill>
          <a:solidFill>
            <a:srgbClr val="EEECE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809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809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3809D"/>
          </a:solidFill>
        </a:fill>
      </a:tcStyle>
    </a:firstRow>
  </a:tblStyle>
  <a:tblStyle styleId="{CF821DB8-F4EB-4A41-A1BA-3FCAFE7338EE}" styleName="">
    <a:tblBg/>
    <a:wholeTbl>
      <a:tcTxStyle b="on" i="on">
        <a:font>
          <a:latin typeface="Arial"/>
          <a:ea typeface="Arial"/>
          <a:cs typeface="Arial"/>
        </a:font>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6003B"/>
          </a:solidFill>
        </a:fill>
      </a:tcStyle>
    </a:firstCol>
    <a:lastRow>
      <a:tcTxStyle b="on" i="on">
        <a:font>
          <a:latin typeface="Arial"/>
          <a:ea typeface="Arial"/>
          <a:cs typeface="Arial"/>
        </a:font>
        <a:srgbClr val="3C3C3C"/>
      </a:tcTxStyle>
      <a:tcStyle>
        <a:tcBdr>
          <a:left>
            <a:ln w="12700" cap="flat">
              <a:noFill/>
              <a:miter lim="400000"/>
            </a:ln>
          </a:left>
          <a:right>
            <a:ln w="12700" cap="flat">
              <a:noFill/>
              <a:miter lim="400000"/>
            </a:ln>
          </a:right>
          <a:top>
            <a:ln w="50800" cap="flat">
              <a:solidFill>
                <a:srgbClr val="3C3C3C"/>
              </a:solidFill>
              <a:prstDash val="solid"/>
              <a:bevel/>
            </a:ln>
          </a:top>
          <a:bottom>
            <a:ln w="25400" cap="flat">
              <a:solidFill>
                <a:srgbClr val="3C3C3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3C3C3C"/>
              </a:solidFill>
              <a:prstDash val="solid"/>
              <a:bevel/>
            </a:ln>
          </a:top>
          <a:bottom>
            <a:ln w="25400" cap="flat">
              <a:solidFill>
                <a:srgbClr val="3C3C3C"/>
              </a:solidFill>
              <a:prstDash val="solid"/>
              <a:bevel/>
            </a:ln>
          </a:bottom>
          <a:insideH>
            <a:ln w="12700" cap="flat">
              <a:noFill/>
              <a:miter lim="400000"/>
            </a:ln>
          </a:insideH>
          <a:insideV>
            <a:ln w="12700" cap="flat">
              <a:noFill/>
              <a:miter lim="400000"/>
            </a:ln>
          </a:insideV>
        </a:tcBdr>
        <a:fill>
          <a:solidFill>
            <a:srgbClr val="26003B"/>
          </a:solidFill>
        </a:fill>
      </a:tcStyle>
    </a:firstRow>
  </a:tblStyle>
  <a:tblStyle styleId="{33BA23B1-9221-436E-865A-0063620EA4FD}" styleName="">
    <a:tblBg/>
    <a:wholeTbl>
      <a:tcTxStyle b="on" i="on">
        <a:font>
          <a:latin typeface="Arial"/>
          <a:ea typeface="Arial"/>
          <a:cs typeface="Arial"/>
        </a:font>
        <a:srgbClr val="3C3C3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C"/>
          </a:solidFill>
        </a:fill>
      </a:tcStyle>
    </a:firstRow>
  </a:tblStyle>
  <a:tblStyle styleId="{2708684C-4D16-4618-839F-0558EEFCDFE6}" styleName="">
    <a:tblBg/>
    <a:wholeTbl>
      <a:tcTxStyle b="on" i="on">
        <a:font>
          <a:latin typeface="Arial"/>
          <a:ea typeface="Arial"/>
          <a:cs typeface="Arial"/>
        </a:font>
        <a:srgbClr val="3C3C3C"/>
      </a:tcTxStyle>
      <a:tcStyle>
        <a:tcBdr>
          <a:left>
            <a:ln w="12700" cap="flat">
              <a:solidFill>
                <a:srgbClr val="3C3C3C"/>
              </a:solidFill>
              <a:prstDash val="solid"/>
              <a:bevel/>
            </a:ln>
          </a:left>
          <a:right>
            <a:ln w="12700" cap="flat">
              <a:solidFill>
                <a:srgbClr val="3C3C3C"/>
              </a:solidFill>
              <a:prstDash val="solid"/>
              <a:bevel/>
            </a:ln>
          </a:right>
          <a:top>
            <a:ln w="12700" cap="flat">
              <a:solidFill>
                <a:srgbClr val="3C3C3C"/>
              </a:solidFill>
              <a:prstDash val="solid"/>
              <a:bevel/>
            </a:ln>
          </a:top>
          <a:bottom>
            <a:ln w="12700" cap="flat">
              <a:solidFill>
                <a:srgbClr val="3C3C3C"/>
              </a:solidFill>
              <a:prstDash val="solid"/>
              <a:bevel/>
            </a:ln>
          </a:bottom>
          <a:insideH>
            <a:ln w="12700" cap="flat">
              <a:solidFill>
                <a:srgbClr val="3C3C3C"/>
              </a:solidFill>
              <a:prstDash val="solid"/>
              <a:bevel/>
            </a:ln>
          </a:insideH>
          <a:insideV>
            <a:ln w="12700" cap="flat">
              <a:solidFill>
                <a:srgbClr val="3C3C3C"/>
              </a:solidFill>
              <a:prstDash val="solid"/>
              <a:bevel/>
            </a:ln>
          </a:insideV>
        </a:tcBdr>
        <a:fill>
          <a:solidFill>
            <a:srgbClr val="3C3C3C">
              <a:alpha val="20000"/>
            </a:srgbClr>
          </a:solidFill>
        </a:fill>
      </a:tcStyle>
    </a:wholeTbl>
    <a:band2H>
      <a:tcTxStyle/>
      <a:tcStyle>
        <a:tcBdr/>
        <a:fill>
          <a:solidFill>
            <a:srgbClr val="FFFFFF"/>
          </a:solidFill>
        </a:fill>
      </a:tcStyle>
    </a:band2H>
    <a:firstCol>
      <a:tcTxStyle b="on" i="on">
        <a:font>
          <a:latin typeface="Arial"/>
          <a:ea typeface="Arial"/>
          <a:cs typeface="Arial"/>
        </a:font>
        <a:srgbClr val="3C3C3C"/>
      </a:tcTxStyle>
      <a:tcStyle>
        <a:tcBdr>
          <a:left>
            <a:ln w="12700" cap="flat">
              <a:solidFill>
                <a:srgbClr val="3C3C3C"/>
              </a:solidFill>
              <a:prstDash val="solid"/>
              <a:bevel/>
            </a:ln>
          </a:left>
          <a:right>
            <a:ln w="12700" cap="flat">
              <a:solidFill>
                <a:srgbClr val="3C3C3C"/>
              </a:solidFill>
              <a:prstDash val="solid"/>
              <a:bevel/>
            </a:ln>
          </a:right>
          <a:top>
            <a:ln w="12700" cap="flat">
              <a:solidFill>
                <a:srgbClr val="3C3C3C"/>
              </a:solidFill>
              <a:prstDash val="solid"/>
              <a:bevel/>
            </a:ln>
          </a:top>
          <a:bottom>
            <a:ln w="12700" cap="flat">
              <a:solidFill>
                <a:srgbClr val="3C3C3C"/>
              </a:solidFill>
              <a:prstDash val="solid"/>
              <a:bevel/>
            </a:ln>
          </a:bottom>
          <a:insideH>
            <a:ln w="12700" cap="flat">
              <a:solidFill>
                <a:srgbClr val="3C3C3C"/>
              </a:solidFill>
              <a:prstDash val="solid"/>
              <a:bevel/>
            </a:ln>
          </a:insideH>
          <a:insideV>
            <a:ln w="12700" cap="flat">
              <a:solidFill>
                <a:srgbClr val="3C3C3C"/>
              </a:solidFill>
              <a:prstDash val="solid"/>
              <a:bevel/>
            </a:ln>
          </a:insideV>
        </a:tcBdr>
        <a:fill>
          <a:solidFill>
            <a:srgbClr val="3C3C3C">
              <a:alpha val="20000"/>
            </a:srgbClr>
          </a:solidFill>
        </a:fill>
      </a:tcStyle>
    </a:firstCol>
    <a:lastRow>
      <a:tcTxStyle b="on" i="on">
        <a:font>
          <a:latin typeface="Arial"/>
          <a:ea typeface="Arial"/>
          <a:cs typeface="Arial"/>
        </a:font>
        <a:srgbClr val="3C3C3C"/>
      </a:tcTxStyle>
      <a:tcStyle>
        <a:tcBdr>
          <a:left>
            <a:ln w="12700" cap="flat">
              <a:solidFill>
                <a:srgbClr val="3C3C3C"/>
              </a:solidFill>
              <a:prstDash val="solid"/>
              <a:bevel/>
            </a:ln>
          </a:left>
          <a:right>
            <a:ln w="12700" cap="flat">
              <a:solidFill>
                <a:srgbClr val="3C3C3C"/>
              </a:solidFill>
              <a:prstDash val="solid"/>
              <a:bevel/>
            </a:ln>
          </a:right>
          <a:top>
            <a:ln w="50800" cap="flat">
              <a:solidFill>
                <a:srgbClr val="3C3C3C"/>
              </a:solidFill>
              <a:prstDash val="solid"/>
              <a:bevel/>
            </a:ln>
          </a:top>
          <a:bottom>
            <a:ln w="12700" cap="flat">
              <a:solidFill>
                <a:srgbClr val="3C3C3C"/>
              </a:solidFill>
              <a:prstDash val="solid"/>
              <a:bevel/>
            </a:ln>
          </a:bottom>
          <a:insideH>
            <a:ln w="12700" cap="flat">
              <a:solidFill>
                <a:srgbClr val="3C3C3C"/>
              </a:solidFill>
              <a:prstDash val="solid"/>
              <a:bevel/>
            </a:ln>
          </a:insideH>
          <a:insideV>
            <a:ln w="12700" cap="flat">
              <a:solidFill>
                <a:srgbClr val="3C3C3C"/>
              </a:solidFill>
              <a:prstDash val="solid"/>
              <a:bevel/>
            </a:ln>
          </a:insideV>
        </a:tcBdr>
        <a:fill>
          <a:noFill/>
        </a:fill>
      </a:tcStyle>
    </a:lastRow>
    <a:firstRow>
      <a:tcTxStyle b="on" i="on">
        <a:font>
          <a:latin typeface="Arial"/>
          <a:ea typeface="Arial"/>
          <a:cs typeface="Arial"/>
        </a:font>
        <a:srgbClr val="3C3C3C"/>
      </a:tcTxStyle>
      <a:tcStyle>
        <a:tcBdr>
          <a:left>
            <a:ln w="12700" cap="flat">
              <a:solidFill>
                <a:srgbClr val="3C3C3C"/>
              </a:solidFill>
              <a:prstDash val="solid"/>
              <a:bevel/>
            </a:ln>
          </a:left>
          <a:right>
            <a:ln w="12700" cap="flat">
              <a:solidFill>
                <a:srgbClr val="3C3C3C"/>
              </a:solidFill>
              <a:prstDash val="solid"/>
              <a:bevel/>
            </a:ln>
          </a:right>
          <a:top>
            <a:ln w="12700" cap="flat">
              <a:solidFill>
                <a:srgbClr val="3C3C3C"/>
              </a:solidFill>
              <a:prstDash val="solid"/>
              <a:bevel/>
            </a:ln>
          </a:top>
          <a:bottom>
            <a:ln w="25400" cap="flat">
              <a:solidFill>
                <a:srgbClr val="3C3C3C"/>
              </a:solidFill>
              <a:prstDash val="solid"/>
              <a:bevel/>
            </a:ln>
          </a:bottom>
          <a:insideH>
            <a:ln w="12700" cap="flat">
              <a:solidFill>
                <a:srgbClr val="3C3C3C"/>
              </a:solidFill>
              <a:prstDash val="solid"/>
              <a:bevel/>
            </a:ln>
          </a:insideH>
          <a:insideV>
            <a:ln w="12700" cap="flat">
              <a:solidFill>
                <a:srgbClr val="3C3C3C"/>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72739" autoAdjust="0"/>
  </p:normalViewPr>
  <p:slideViewPr>
    <p:cSldViewPr snapToGrid="0">
      <p:cViewPr varScale="1">
        <p:scale>
          <a:sx n="65" d="100"/>
          <a:sy n="65" d="100"/>
        </p:scale>
        <p:origin x="6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commentAuthors" Target="commentAuthors.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eberg, Samantha" userId="76b47e5c-d180-493f-a2ef-6e7b7a0518f5" providerId="ADAL" clId="{2552A865-1072-420F-94AB-3C0E4D474F77}"/>
    <pc:docChg chg="undo redo custSel addSld delSld modSld sldOrd">
      <pc:chgData name="Huneberg, Samantha" userId="76b47e5c-d180-493f-a2ef-6e7b7a0518f5" providerId="ADAL" clId="{2552A865-1072-420F-94AB-3C0E4D474F77}" dt="2021-12-01T14:21:30.377" v="1634" actId="20577"/>
      <pc:docMkLst>
        <pc:docMk/>
      </pc:docMkLst>
      <pc:sldChg chg="modSp mod">
        <pc:chgData name="Huneberg, Samantha" userId="76b47e5c-d180-493f-a2ef-6e7b7a0518f5" providerId="ADAL" clId="{2552A865-1072-420F-94AB-3C0E4D474F77}" dt="2021-12-01T12:01:02.344" v="945" actId="1076"/>
        <pc:sldMkLst>
          <pc:docMk/>
          <pc:sldMk cId="0" sldId="256"/>
        </pc:sldMkLst>
        <pc:spChg chg="mod">
          <ac:chgData name="Huneberg, Samantha" userId="76b47e5c-d180-493f-a2ef-6e7b7a0518f5" providerId="ADAL" clId="{2552A865-1072-420F-94AB-3C0E4D474F77}" dt="2021-12-01T12:00:53.807" v="944" actId="14100"/>
          <ac:spMkLst>
            <pc:docMk/>
            <pc:sldMk cId="0" sldId="256"/>
            <ac:spMk id="88" creationId="{00000000-0000-0000-0000-000000000000}"/>
          </ac:spMkLst>
        </pc:spChg>
        <pc:spChg chg="mod">
          <ac:chgData name="Huneberg, Samantha" userId="76b47e5c-d180-493f-a2ef-6e7b7a0518f5" providerId="ADAL" clId="{2552A865-1072-420F-94AB-3C0E4D474F77}" dt="2021-12-01T12:01:02.344" v="945" actId="1076"/>
          <ac:spMkLst>
            <pc:docMk/>
            <pc:sldMk cId="0" sldId="256"/>
            <ac:spMk id="89" creationId="{00000000-0000-0000-0000-000000000000}"/>
          </ac:spMkLst>
        </pc:spChg>
      </pc:sldChg>
      <pc:sldChg chg="modSp mod ord modNotesTx">
        <pc:chgData name="Huneberg, Samantha" userId="76b47e5c-d180-493f-a2ef-6e7b7a0518f5" providerId="ADAL" clId="{2552A865-1072-420F-94AB-3C0E4D474F77}" dt="2021-12-01T12:02:07.933" v="1039" actId="20577"/>
        <pc:sldMkLst>
          <pc:docMk/>
          <pc:sldMk cId="0" sldId="257"/>
        </pc:sldMkLst>
        <pc:spChg chg="mod">
          <ac:chgData name="Huneberg, Samantha" userId="76b47e5c-d180-493f-a2ef-6e7b7a0518f5" providerId="ADAL" clId="{2552A865-1072-420F-94AB-3C0E4D474F77}" dt="2021-12-01T12:02:07.933" v="1039" actId="20577"/>
          <ac:spMkLst>
            <pc:docMk/>
            <pc:sldMk cId="0" sldId="257"/>
            <ac:spMk id="92" creationId="{00000000-0000-0000-0000-000000000000}"/>
          </ac:spMkLst>
        </pc:spChg>
      </pc:sldChg>
      <pc:sldChg chg="modSp mod ord modAnim modNotesTx">
        <pc:chgData name="Huneberg, Samantha" userId="76b47e5c-d180-493f-a2ef-6e7b7a0518f5" providerId="ADAL" clId="{2552A865-1072-420F-94AB-3C0E4D474F77}" dt="2021-12-01T14:18:08.887" v="1487" actId="20577"/>
        <pc:sldMkLst>
          <pc:docMk/>
          <pc:sldMk cId="0" sldId="274"/>
        </pc:sldMkLst>
        <pc:spChg chg="mod">
          <ac:chgData name="Huneberg, Samantha" userId="76b47e5c-d180-493f-a2ef-6e7b7a0518f5" providerId="ADAL" clId="{2552A865-1072-420F-94AB-3C0E4D474F77}" dt="2021-11-25T12:22:53.196" v="397" actId="2711"/>
          <ac:spMkLst>
            <pc:docMk/>
            <pc:sldMk cId="0" sldId="274"/>
            <ac:spMk id="296" creationId="{00000000-0000-0000-0000-000000000000}"/>
          </ac:spMkLst>
        </pc:spChg>
        <pc:spChg chg="mod">
          <ac:chgData name="Huneberg, Samantha" userId="76b47e5c-d180-493f-a2ef-6e7b7a0518f5" providerId="ADAL" clId="{2552A865-1072-420F-94AB-3C0E4D474F77}" dt="2021-11-25T12:23:17.389" v="400" actId="2711"/>
          <ac:spMkLst>
            <pc:docMk/>
            <pc:sldMk cId="0" sldId="274"/>
            <ac:spMk id="299" creationId="{00000000-0000-0000-0000-000000000000}"/>
          </ac:spMkLst>
        </pc:spChg>
        <pc:spChg chg="mod">
          <ac:chgData name="Huneberg, Samantha" userId="76b47e5c-d180-493f-a2ef-6e7b7a0518f5" providerId="ADAL" clId="{2552A865-1072-420F-94AB-3C0E4D474F77}" dt="2021-12-01T11:59:16.635" v="942" actId="1076"/>
          <ac:spMkLst>
            <pc:docMk/>
            <pc:sldMk cId="0" sldId="274"/>
            <ac:spMk id="302" creationId="{00000000-0000-0000-0000-000000000000}"/>
          </ac:spMkLst>
        </pc:spChg>
        <pc:spChg chg="mod">
          <ac:chgData name="Huneberg, Samantha" userId="76b47e5c-d180-493f-a2ef-6e7b7a0518f5" providerId="ADAL" clId="{2552A865-1072-420F-94AB-3C0E4D474F77}" dt="2021-11-25T12:23:02.769" v="398" actId="2711"/>
          <ac:spMkLst>
            <pc:docMk/>
            <pc:sldMk cId="0" sldId="274"/>
            <ac:spMk id="305" creationId="{00000000-0000-0000-0000-000000000000}"/>
          </ac:spMkLst>
        </pc:spChg>
        <pc:spChg chg="mod">
          <ac:chgData name="Huneberg, Samantha" userId="76b47e5c-d180-493f-a2ef-6e7b7a0518f5" providerId="ADAL" clId="{2552A865-1072-420F-94AB-3C0E4D474F77}" dt="2021-12-01T14:18:08.887" v="1487" actId="20577"/>
          <ac:spMkLst>
            <pc:docMk/>
            <pc:sldMk cId="0" sldId="274"/>
            <ac:spMk id="308" creationId="{00000000-0000-0000-0000-000000000000}"/>
          </ac:spMkLst>
        </pc:spChg>
      </pc:sldChg>
      <pc:sldChg chg="modSp mod ord modNotesTx">
        <pc:chgData name="Huneberg, Samantha" userId="76b47e5c-d180-493f-a2ef-6e7b7a0518f5" providerId="ADAL" clId="{2552A865-1072-420F-94AB-3C0E4D474F77}" dt="2021-12-01T14:21:30.377" v="1634" actId="20577"/>
        <pc:sldMkLst>
          <pc:docMk/>
          <pc:sldMk cId="2625569779" sldId="276"/>
        </pc:sldMkLst>
        <pc:spChg chg="mod">
          <ac:chgData name="Huneberg, Samantha" userId="76b47e5c-d180-493f-a2ef-6e7b7a0518f5" providerId="ADAL" clId="{2552A865-1072-420F-94AB-3C0E4D474F77}" dt="2021-12-01T14:21:30.377" v="1634" actId="20577"/>
          <ac:spMkLst>
            <pc:docMk/>
            <pc:sldMk cId="2625569779" sldId="276"/>
            <ac:spMk id="3" creationId="{EBDDBE7F-CF25-41F8-81C3-1CFA89B52638}"/>
          </ac:spMkLst>
        </pc:spChg>
      </pc:sldChg>
      <pc:sldChg chg="modSp mod ord modNotesTx">
        <pc:chgData name="Huneberg, Samantha" userId="76b47e5c-d180-493f-a2ef-6e7b7a0518f5" providerId="ADAL" clId="{2552A865-1072-420F-94AB-3C0E4D474F77}" dt="2021-12-01T14:19:07.948" v="1538" actId="20577"/>
        <pc:sldMkLst>
          <pc:docMk/>
          <pc:sldMk cId="1029513677" sldId="277"/>
        </pc:sldMkLst>
        <pc:spChg chg="mod">
          <ac:chgData name="Huneberg, Samantha" userId="76b47e5c-d180-493f-a2ef-6e7b7a0518f5" providerId="ADAL" clId="{2552A865-1072-420F-94AB-3C0E4D474F77}" dt="2021-12-01T14:19:07.948" v="1538" actId="20577"/>
          <ac:spMkLst>
            <pc:docMk/>
            <pc:sldMk cId="1029513677" sldId="277"/>
            <ac:spMk id="310" creationId="{00000000-0000-0000-0000-000000000000}"/>
          </ac:spMkLst>
        </pc:spChg>
        <pc:spChg chg="mod">
          <ac:chgData name="Huneberg, Samantha" userId="76b47e5c-d180-493f-a2ef-6e7b7a0518f5" providerId="ADAL" clId="{2552A865-1072-420F-94AB-3C0E4D474F77}" dt="2021-12-01T12:28:08.298" v="1361" actId="5793"/>
          <ac:spMkLst>
            <pc:docMk/>
            <pc:sldMk cId="1029513677" sldId="277"/>
            <ac:spMk id="335" creationId="{00000000-0000-0000-0000-000000000000}"/>
          </ac:spMkLst>
        </pc:spChg>
        <pc:spChg chg="mod">
          <ac:chgData name="Huneberg, Samantha" userId="76b47e5c-d180-493f-a2ef-6e7b7a0518f5" providerId="ADAL" clId="{2552A865-1072-420F-94AB-3C0E4D474F77}" dt="2021-12-01T12:49:45.510" v="1379" actId="255"/>
          <ac:spMkLst>
            <pc:docMk/>
            <pc:sldMk cId="1029513677" sldId="277"/>
            <ac:spMk id="336" creationId="{00000000-0000-0000-0000-000000000000}"/>
          </ac:spMkLst>
        </pc:spChg>
      </pc:sldChg>
      <pc:sldChg chg="modSp mod ord modNotesTx">
        <pc:chgData name="Huneberg, Samantha" userId="76b47e5c-d180-493f-a2ef-6e7b7a0518f5" providerId="ADAL" clId="{2552A865-1072-420F-94AB-3C0E4D474F77}" dt="2021-12-01T14:18:54.729" v="1526" actId="20577"/>
        <pc:sldMkLst>
          <pc:docMk/>
          <pc:sldMk cId="1003100002" sldId="281"/>
        </pc:sldMkLst>
        <pc:spChg chg="mod">
          <ac:chgData name="Huneberg, Samantha" userId="76b47e5c-d180-493f-a2ef-6e7b7a0518f5" providerId="ADAL" clId="{2552A865-1072-420F-94AB-3C0E4D474F77}" dt="2021-12-01T14:18:54.729" v="1526" actId="20577"/>
          <ac:spMkLst>
            <pc:docMk/>
            <pc:sldMk cId="1003100002" sldId="281"/>
            <ac:spMk id="3" creationId="{51F08823-F217-432A-B271-B9AF9064BA08}"/>
          </ac:spMkLst>
        </pc:spChg>
      </pc:sldChg>
      <pc:sldChg chg="modSp new del mod modNotesTx">
        <pc:chgData name="Huneberg, Samantha" userId="76b47e5c-d180-493f-a2ef-6e7b7a0518f5" providerId="ADAL" clId="{2552A865-1072-420F-94AB-3C0E4D474F77}" dt="2021-12-01T12:07:40.271" v="1344" actId="2696"/>
        <pc:sldMkLst>
          <pc:docMk/>
          <pc:sldMk cId="2086874760" sldId="282"/>
        </pc:sldMkLst>
        <pc:spChg chg="mod">
          <ac:chgData name="Huneberg, Samantha" userId="76b47e5c-d180-493f-a2ef-6e7b7a0518f5" providerId="ADAL" clId="{2552A865-1072-420F-94AB-3C0E4D474F77}" dt="2021-12-01T12:07:12.731" v="1342" actId="21"/>
          <ac:spMkLst>
            <pc:docMk/>
            <pc:sldMk cId="2086874760" sldId="282"/>
            <ac:spMk id="2" creationId="{9311960C-9771-4CBF-97FB-13A6B70FEF2E}"/>
          </ac:spMkLst>
        </pc:spChg>
        <pc:spChg chg="mod">
          <ac:chgData name="Huneberg, Samantha" userId="76b47e5c-d180-493f-a2ef-6e7b7a0518f5" providerId="ADAL" clId="{2552A865-1072-420F-94AB-3C0E4D474F77}" dt="2021-11-25T12:07:04.417" v="327" actId="2711"/>
          <ac:spMkLst>
            <pc:docMk/>
            <pc:sldMk cId="2086874760" sldId="282"/>
            <ac:spMk id="3" creationId="{A5441E8C-EC10-41D2-84FD-287BECF8E5AF}"/>
          </ac:spMkLst>
        </pc:spChg>
      </pc:sldChg>
      <pc:sldChg chg="modSp new mod modNotesTx">
        <pc:chgData name="Huneberg, Samantha" userId="76b47e5c-d180-493f-a2ef-6e7b7a0518f5" providerId="ADAL" clId="{2552A865-1072-420F-94AB-3C0E4D474F77}" dt="2021-12-01T12:50:57.955" v="1401" actId="255"/>
        <pc:sldMkLst>
          <pc:docMk/>
          <pc:sldMk cId="1389710702" sldId="283"/>
        </pc:sldMkLst>
        <pc:spChg chg="mod">
          <ac:chgData name="Huneberg, Samantha" userId="76b47e5c-d180-493f-a2ef-6e7b7a0518f5" providerId="ADAL" clId="{2552A865-1072-420F-94AB-3C0E4D474F77}" dt="2021-12-01T11:43:11.025" v="695" actId="2711"/>
          <ac:spMkLst>
            <pc:docMk/>
            <pc:sldMk cId="1389710702" sldId="283"/>
            <ac:spMk id="2" creationId="{E43F15B1-635A-4F94-B467-653F5EB8EC07}"/>
          </ac:spMkLst>
        </pc:spChg>
        <pc:spChg chg="mod">
          <ac:chgData name="Huneberg, Samantha" userId="76b47e5c-d180-493f-a2ef-6e7b7a0518f5" providerId="ADAL" clId="{2552A865-1072-420F-94AB-3C0E4D474F77}" dt="2021-12-01T12:50:57.955" v="1401" actId="255"/>
          <ac:spMkLst>
            <pc:docMk/>
            <pc:sldMk cId="1389710702" sldId="283"/>
            <ac:spMk id="3" creationId="{7344E9D5-1C22-4ED2-9A4B-DA81ACF6A1CD}"/>
          </ac:spMkLst>
        </pc:spChg>
      </pc:sldChg>
      <pc:sldMasterChg chg="delSldLayout">
        <pc:chgData name="Huneberg, Samantha" userId="76b47e5c-d180-493f-a2ef-6e7b7a0518f5" providerId="ADAL" clId="{2552A865-1072-420F-94AB-3C0E4D474F77}" dt="2021-12-01T12:07:40.271" v="1344" actId="2696"/>
        <pc:sldMasterMkLst>
          <pc:docMk/>
          <pc:sldMasterMk cId="0" sldId="2147483648"/>
        </pc:sldMasterMkLst>
        <pc:sldLayoutChg chg="del">
          <pc:chgData name="Huneberg, Samantha" userId="76b47e5c-d180-493f-a2ef-6e7b7a0518f5" providerId="ADAL" clId="{2552A865-1072-420F-94AB-3C0E4D474F77}" dt="2021-12-01T12:07:40.271" v="1344" actId="2696"/>
          <pc:sldLayoutMkLst>
            <pc:docMk/>
            <pc:sldMasterMk cId="0" sldId="2147483648"/>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6" name="Shape 8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086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08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5316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8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01370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9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latin typeface="Avenir Next LT Pro Demi" panose="020B0704020202020204" pitchFamily="34" charset="0"/>
              <a:ea typeface="Adobe Ming Std L" panose="02020300000000000000" pitchFamily="18" charset="-128"/>
            </a:endParaRPr>
          </a:p>
          <a:p>
            <a:endParaRPr lang="en-US" dirty="0"/>
          </a:p>
        </p:txBody>
      </p:sp>
    </p:spTree>
    <p:extLst>
      <p:ext uri="{BB962C8B-B14F-4D97-AF65-F5344CB8AC3E}">
        <p14:creationId xmlns:p14="http://schemas.microsoft.com/office/powerpoint/2010/main" val="1550598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white block">
    <p:spTree>
      <p:nvGrpSpPr>
        <p:cNvPr id="1" name=""/>
        <p:cNvGrpSpPr/>
        <p:nvPr/>
      </p:nvGrpSpPr>
      <p:grpSpPr>
        <a:xfrm>
          <a:off x="0" y="0"/>
          <a:ext cx="0" cy="0"/>
          <a:chOff x="0" y="0"/>
          <a:chExt cx="0" cy="0"/>
        </a:xfrm>
      </p:grpSpPr>
      <p:pic>
        <p:nvPicPr>
          <p:cNvPr id="8" name="image2.jpg"/>
          <p:cNvPicPr/>
          <p:nvPr/>
        </p:nvPicPr>
        <p:blipFill>
          <a:blip r:embed="rId2"/>
          <a:stretch>
            <a:fillRect/>
          </a:stretch>
        </p:blipFill>
        <p:spPr>
          <a:xfrm>
            <a:off x="192906" y="192742"/>
            <a:ext cx="11806188" cy="6472517"/>
          </a:xfrm>
          <a:prstGeom prst="rect">
            <a:avLst/>
          </a:prstGeom>
          <a:ln w="12700">
            <a:miter lim="400000"/>
          </a:ln>
        </p:spPr>
      </p:pic>
      <p:sp>
        <p:nvSpPr>
          <p:cNvPr id="9" name="Shape 9"/>
          <p:cNvSpPr/>
          <p:nvPr/>
        </p:nvSpPr>
        <p:spPr>
          <a:xfrm>
            <a:off x="10022540" y="4720197"/>
            <a:ext cx="1757085" cy="1761285"/>
          </a:xfrm>
          <a:prstGeom prst="rect">
            <a:avLst/>
          </a:prstGeom>
          <a:solidFill>
            <a:srgbClr val="D95900"/>
          </a:solidFill>
          <a:ln w="12700">
            <a:miter lim="400000"/>
          </a:ln>
        </p:spPr>
        <p:txBody>
          <a:bodyPr lIns="0" tIns="0" rIns="0" bIns="0" anchor="ctr"/>
          <a:lstStyle/>
          <a:p>
            <a:pPr lvl="0" algn="ctr">
              <a:defRPr>
                <a:solidFill>
                  <a:srgbClr val="FFFFFF"/>
                </a:solidFill>
              </a:defRPr>
            </a:pPr>
            <a:endParaRPr dirty="0"/>
          </a:p>
        </p:txBody>
      </p:sp>
      <p:pic>
        <p:nvPicPr>
          <p:cNvPr id="10" name="image3.png"/>
          <p:cNvPicPr/>
          <p:nvPr/>
        </p:nvPicPr>
        <p:blipFill>
          <a:blip r:embed="rId3"/>
          <a:stretch>
            <a:fillRect/>
          </a:stretch>
        </p:blipFill>
        <p:spPr>
          <a:xfrm>
            <a:off x="9986681" y="4684290"/>
            <a:ext cx="1833844" cy="1837901"/>
          </a:xfrm>
          <a:prstGeom prst="rect">
            <a:avLst/>
          </a:prstGeom>
          <a:ln w="12700">
            <a:miter lim="400000"/>
          </a:ln>
        </p:spPr>
      </p:pic>
      <p:sp>
        <p:nvSpPr>
          <p:cNvPr id="11" name="Shape 11"/>
          <p:cNvSpPr/>
          <p:nvPr/>
        </p:nvSpPr>
        <p:spPr>
          <a:xfrm>
            <a:off x="448234" y="4720197"/>
            <a:ext cx="9413503" cy="1761285"/>
          </a:xfrm>
          <a:prstGeom prst="rect">
            <a:avLst/>
          </a:prstGeom>
          <a:solidFill>
            <a:srgbClr val="FFFFFF">
              <a:alpha val="69804"/>
            </a:srgbClr>
          </a:solidFill>
          <a:ln w="12700">
            <a:miter lim="400000"/>
          </a:ln>
        </p:spPr>
        <p:txBody>
          <a:bodyPr lIns="0" tIns="0" rIns="0" bIns="0" anchor="ctr"/>
          <a:lstStyle/>
          <a:p>
            <a:pPr lvl="0" algn="ctr">
              <a:defRPr>
                <a:solidFill>
                  <a:srgbClr val="FFFFFF"/>
                </a:solidFill>
              </a:defRPr>
            </a:pPr>
            <a:endParaRPr dirty="0"/>
          </a:p>
        </p:txBody>
      </p:sp>
      <p:sp>
        <p:nvSpPr>
          <p:cNvPr id="12" name="Shape 12"/>
          <p:cNvSpPr>
            <a:spLocks noGrp="1"/>
          </p:cNvSpPr>
          <p:nvPr>
            <p:ph type="title"/>
          </p:nvPr>
        </p:nvSpPr>
        <p:spPr>
          <a:xfrm>
            <a:off x="750310" y="4980501"/>
            <a:ext cx="8716420" cy="459304"/>
          </a:xfrm>
          <a:prstGeom prst="rect">
            <a:avLst/>
          </a:prstGeom>
        </p:spPr>
        <p:txBody>
          <a:bodyPr anchor="t"/>
          <a:lstStyle>
            <a:lvl1pPr>
              <a:lnSpc>
                <a:spcPct val="100000"/>
              </a:lnSpc>
              <a:defRPr>
                <a:solidFill>
                  <a:srgbClr val="1E1E1E"/>
                </a:solidFill>
              </a:defRPr>
            </a:lvl1pPr>
          </a:lstStyle>
          <a:p>
            <a:pPr lvl="0">
              <a:defRPr sz="1800" b="0" spc="0">
                <a:solidFill>
                  <a:srgbClr val="000000"/>
                </a:solidFill>
              </a:defRPr>
            </a:pPr>
            <a:r>
              <a:rPr sz="2800" b="1" spc="-30">
                <a:solidFill>
                  <a:srgbClr val="1E1E1E"/>
                </a:solidFill>
              </a:rPr>
              <a:t>Title Text</a:t>
            </a:r>
          </a:p>
        </p:txBody>
      </p:sp>
      <p:sp>
        <p:nvSpPr>
          <p:cNvPr id="13" name="Shape 13"/>
          <p:cNvSpPr>
            <a:spLocks noGrp="1"/>
          </p:cNvSpPr>
          <p:nvPr>
            <p:ph type="body" idx="1"/>
          </p:nvPr>
        </p:nvSpPr>
        <p:spPr>
          <a:xfrm>
            <a:off x="750310" y="5439804"/>
            <a:ext cx="8716420" cy="1418197"/>
          </a:xfrm>
          <a:prstGeom prst="rect">
            <a:avLst/>
          </a:prstGeom>
        </p:spPr>
        <p:txBody>
          <a:bodyPr/>
          <a:lstStyle>
            <a:lvl1pPr marL="0" indent="0">
              <a:lnSpc>
                <a:spcPct val="100000"/>
              </a:lnSpc>
              <a:spcBef>
                <a:spcPts val="0"/>
              </a:spcBef>
              <a:buSzTx/>
              <a:buFontTx/>
              <a:buNone/>
              <a:defRPr sz="2000">
                <a:solidFill>
                  <a:srgbClr val="D95900"/>
                </a:solidFill>
              </a:defRPr>
            </a:lvl1pPr>
            <a:lvl2pPr marL="383778" indent="-228203">
              <a:lnSpc>
                <a:spcPct val="100000"/>
              </a:lnSpc>
              <a:spcBef>
                <a:spcPts val="0"/>
              </a:spcBef>
              <a:buFontTx/>
              <a:defRPr sz="2000">
                <a:solidFill>
                  <a:srgbClr val="D95900"/>
                </a:solidFill>
              </a:defRPr>
            </a:lvl2pPr>
            <a:lvl3pPr marL="608466" indent="-260804">
              <a:lnSpc>
                <a:spcPct val="100000"/>
              </a:lnSpc>
              <a:spcBef>
                <a:spcPts val="0"/>
              </a:spcBef>
              <a:buFontTx/>
              <a:defRPr sz="2000">
                <a:solidFill>
                  <a:srgbClr val="D95900"/>
                </a:solidFill>
              </a:defRPr>
            </a:lvl3pPr>
            <a:lvl4pPr marL="779991" indent="-259291">
              <a:lnSpc>
                <a:spcPct val="100000"/>
              </a:lnSpc>
              <a:spcBef>
                <a:spcPts val="0"/>
              </a:spcBef>
              <a:buFontTx/>
              <a:defRPr sz="2000">
                <a:solidFill>
                  <a:srgbClr val="D95900"/>
                </a:solidFill>
              </a:defRPr>
            </a:lvl4pPr>
            <a:lvl5pPr marL="958850" indent="-273050">
              <a:lnSpc>
                <a:spcPct val="100000"/>
              </a:lnSpc>
              <a:spcBef>
                <a:spcPts val="0"/>
              </a:spcBef>
              <a:buFontTx/>
              <a:defRPr sz="2000">
                <a:solidFill>
                  <a:srgbClr val="D95900"/>
                </a:solidFill>
              </a:defRPr>
            </a:lvl5pPr>
          </a:lstStyle>
          <a:p>
            <a:pPr lvl="0">
              <a:defRPr sz="1800">
                <a:solidFill>
                  <a:srgbClr val="000000"/>
                </a:solidFill>
              </a:defRPr>
            </a:pPr>
            <a:r>
              <a:rPr sz="2000">
                <a:solidFill>
                  <a:srgbClr val="D95900"/>
                </a:solidFill>
              </a:rPr>
              <a:t>Body Level One</a:t>
            </a:r>
          </a:p>
          <a:p>
            <a:pPr lvl="1">
              <a:defRPr sz="1800">
                <a:solidFill>
                  <a:srgbClr val="000000"/>
                </a:solidFill>
              </a:defRPr>
            </a:pPr>
            <a:r>
              <a:rPr sz="2000">
                <a:solidFill>
                  <a:srgbClr val="D95900"/>
                </a:solidFill>
              </a:rPr>
              <a:t>Body Level Two</a:t>
            </a:r>
          </a:p>
          <a:p>
            <a:pPr lvl="2">
              <a:defRPr sz="1800">
                <a:solidFill>
                  <a:srgbClr val="000000"/>
                </a:solidFill>
              </a:defRPr>
            </a:pPr>
            <a:r>
              <a:rPr sz="2000">
                <a:solidFill>
                  <a:srgbClr val="D95900"/>
                </a:solidFill>
              </a:rPr>
              <a:t>Body Level Three</a:t>
            </a:r>
          </a:p>
          <a:p>
            <a:pPr lvl="3">
              <a:defRPr sz="1800">
                <a:solidFill>
                  <a:srgbClr val="000000"/>
                </a:solidFill>
              </a:defRPr>
            </a:pPr>
            <a:r>
              <a:rPr sz="2000">
                <a:solidFill>
                  <a:srgbClr val="D95900"/>
                </a:solidFill>
              </a:rPr>
              <a:t>Body Level Four</a:t>
            </a:r>
          </a:p>
          <a:p>
            <a:pPr lvl="4">
              <a:defRPr sz="1800">
                <a:solidFill>
                  <a:srgbClr val="000000"/>
                </a:solidFill>
              </a:defRPr>
            </a:pPr>
            <a:r>
              <a:rPr sz="2000">
                <a:solidFill>
                  <a:srgbClr val="D95900"/>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2 subtitle &amp; content">
    <p:spTree>
      <p:nvGrpSpPr>
        <p:cNvPr id="1" name=""/>
        <p:cNvGrpSpPr/>
        <p:nvPr/>
      </p:nvGrpSpPr>
      <p:grpSpPr>
        <a:xfrm>
          <a:off x="0" y="0"/>
          <a:ext cx="0" cy="0"/>
          <a:chOff x="0" y="0"/>
          <a:chExt cx="0" cy="0"/>
        </a:xfrm>
      </p:grpSpPr>
      <p:sp>
        <p:nvSpPr>
          <p:cNvPr id="68" name="Shape 68"/>
          <p:cNvSpPr>
            <a:spLocks noGrp="1"/>
          </p:cNvSpPr>
          <p:nvPr>
            <p:ph type="body" idx="1"/>
          </p:nvPr>
        </p:nvSpPr>
        <p:spPr>
          <a:xfrm>
            <a:off x="368300" y="1674623"/>
            <a:ext cx="5530475" cy="5183377"/>
          </a:xfrm>
          <a:prstGeom prst="rect">
            <a:avLst/>
          </a:prstGeom>
        </p:spPr>
        <p:txBody>
          <a:bodyPr/>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69" name="Shape 69"/>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3 subtitle &amp; content">
    <p:spTree>
      <p:nvGrpSpPr>
        <p:cNvPr id="1" name=""/>
        <p:cNvGrpSpPr/>
        <p:nvPr/>
      </p:nvGrpSpPr>
      <p:grpSpPr>
        <a:xfrm>
          <a:off x="0" y="0"/>
          <a:ext cx="0" cy="0"/>
          <a:chOff x="0" y="0"/>
          <a:chExt cx="0" cy="0"/>
        </a:xfrm>
      </p:grpSpPr>
      <p:sp>
        <p:nvSpPr>
          <p:cNvPr id="71" name="Shape 71"/>
          <p:cNvSpPr>
            <a:spLocks noGrp="1"/>
          </p:cNvSpPr>
          <p:nvPr>
            <p:ph type="body" idx="1"/>
          </p:nvPr>
        </p:nvSpPr>
        <p:spPr>
          <a:xfrm>
            <a:off x="368300" y="1703294"/>
            <a:ext cx="3701675" cy="5154706"/>
          </a:xfrm>
          <a:prstGeom prst="rect">
            <a:avLst/>
          </a:prstGeom>
        </p:spPr>
        <p:txBody>
          <a:bodyPr/>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72" name="Shape 72"/>
          <p:cNvSpPr>
            <a:spLocks noGrp="1"/>
          </p:cNvSpPr>
          <p:nvPr>
            <p:ph type="title"/>
          </p:nvPr>
        </p:nvSpPr>
        <p:spPr>
          <a:xfrm>
            <a:off x="368300" y="0"/>
            <a:ext cx="11452225" cy="915748"/>
          </a:xfrm>
          <a:prstGeom prst="rect">
            <a:avLst/>
          </a:prstGeom>
        </p:spPr>
        <p:txBody>
          <a:bodyPr/>
          <a:lstStyle/>
          <a:p>
            <a:pPr lvl="0">
              <a:defRPr sz="1800" b="0" spc="0">
                <a:solidFill>
                  <a:srgbClr val="000000"/>
                </a:solidFill>
              </a:defRPr>
            </a:pPr>
            <a:r>
              <a:rPr sz="2800" b="1" spc="-30">
                <a:solidFill>
                  <a:srgbClr val="26003B"/>
                </a:solidFill>
              </a:rP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2 picture &amp; content">
    <p:spTree>
      <p:nvGrpSpPr>
        <p:cNvPr id="1" name=""/>
        <p:cNvGrpSpPr/>
        <p:nvPr/>
      </p:nvGrpSpPr>
      <p:grpSpPr>
        <a:xfrm>
          <a:off x="0" y="0"/>
          <a:ext cx="0" cy="0"/>
          <a:chOff x="0" y="0"/>
          <a:chExt cx="0" cy="0"/>
        </a:xfrm>
      </p:grpSpPr>
      <p:sp>
        <p:nvSpPr>
          <p:cNvPr id="77" name="Shape 77"/>
          <p:cNvSpPr>
            <a:spLocks noGrp="1"/>
          </p:cNvSpPr>
          <p:nvPr>
            <p:ph type="body" idx="1"/>
          </p:nvPr>
        </p:nvSpPr>
        <p:spPr>
          <a:xfrm>
            <a:off x="368300" y="3378200"/>
            <a:ext cx="5592849" cy="3479800"/>
          </a:xfrm>
          <a:prstGeom prst="rect">
            <a:avLst/>
          </a:prstGeom>
        </p:spPr>
        <p:txBody>
          <a:bodyPr/>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78" name="Shape 78"/>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3 picture &amp; content">
    <p:spTree>
      <p:nvGrpSpPr>
        <p:cNvPr id="1" name=""/>
        <p:cNvGrpSpPr/>
        <p:nvPr/>
      </p:nvGrpSpPr>
      <p:grpSpPr>
        <a:xfrm>
          <a:off x="0" y="0"/>
          <a:ext cx="0" cy="0"/>
          <a:chOff x="0" y="0"/>
          <a:chExt cx="0" cy="0"/>
        </a:xfrm>
      </p:grpSpPr>
      <p:sp>
        <p:nvSpPr>
          <p:cNvPr id="80" name="Shape 80"/>
          <p:cNvSpPr>
            <a:spLocks noGrp="1"/>
          </p:cNvSpPr>
          <p:nvPr>
            <p:ph type="body" idx="1"/>
          </p:nvPr>
        </p:nvSpPr>
        <p:spPr>
          <a:xfrm>
            <a:off x="368300" y="3440672"/>
            <a:ext cx="3620749" cy="3417328"/>
          </a:xfrm>
          <a:prstGeom prst="rect">
            <a:avLst/>
          </a:prstGeom>
        </p:spPr>
        <p:txBody>
          <a:bodyPr/>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81" name="Shape 81"/>
          <p:cNvSpPr>
            <a:spLocks noGrp="1"/>
          </p:cNvSpPr>
          <p:nvPr>
            <p:ph type="title"/>
          </p:nvPr>
        </p:nvSpPr>
        <p:spPr>
          <a:xfrm>
            <a:off x="368300" y="0"/>
            <a:ext cx="11452225" cy="915748"/>
          </a:xfrm>
          <a:prstGeom prst="rect">
            <a:avLst/>
          </a:prstGeom>
        </p:spPr>
        <p:txBody>
          <a:bodyPr/>
          <a:lstStyle/>
          <a:p>
            <a:pPr lvl="0">
              <a:defRPr sz="1800" b="0" spc="0">
                <a:solidFill>
                  <a:srgbClr val="000000"/>
                </a:solidFill>
              </a:defRPr>
            </a:pPr>
            <a:r>
              <a:rPr sz="2800" b="1" spc="-30">
                <a:solidFill>
                  <a:srgbClr val="26003B"/>
                </a:solidFill>
              </a:rP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content &amp; source">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84" name="Shape 84"/>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2350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3711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374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3148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389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purple block">
    <p:spTree>
      <p:nvGrpSpPr>
        <p:cNvPr id="1" name=""/>
        <p:cNvGrpSpPr/>
        <p:nvPr/>
      </p:nvGrpSpPr>
      <p:grpSpPr>
        <a:xfrm>
          <a:off x="0" y="0"/>
          <a:ext cx="0" cy="0"/>
          <a:chOff x="0" y="0"/>
          <a:chExt cx="0" cy="0"/>
        </a:xfrm>
      </p:grpSpPr>
      <p:pic>
        <p:nvPicPr>
          <p:cNvPr id="15" name="image4.jpeg"/>
          <p:cNvPicPr/>
          <p:nvPr/>
        </p:nvPicPr>
        <p:blipFill>
          <a:blip r:embed="rId2"/>
          <a:srcRect t="8782" b="8782"/>
          <a:stretch>
            <a:fillRect/>
          </a:stretch>
        </p:blipFill>
        <p:spPr>
          <a:xfrm>
            <a:off x="192906" y="192742"/>
            <a:ext cx="11806188" cy="6472517"/>
          </a:xfrm>
          <a:prstGeom prst="rect">
            <a:avLst/>
          </a:prstGeom>
          <a:ln w="12700">
            <a:miter lim="400000"/>
          </a:ln>
        </p:spPr>
      </p:pic>
      <p:sp>
        <p:nvSpPr>
          <p:cNvPr id="16" name="Shape 16"/>
          <p:cNvSpPr/>
          <p:nvPr/>
        </p:nvSpPr>
        <p:spPr>
          <a:xfrm>
            <a:off x="448234" y="4720197"/>
            <a:ext cx="9413503" cy="1761285"/>
          </a:xfrm>
          <a:prstGeom prst="rect">
            <a:avLst/>
          </a:prstGeom>
          <a:solidFill>
            <a:srgbClr val="26003B">
              <a:alpha val="69804"/>
            </a:srgbClr>
          </a:solidFill>
          <a:ln w="12700">
            <a:miter lim="400000"/>
          </a:ln>
        </p:spPr>
        <p:txBody>
          <a:bodyPr lIns="0" tIns="0" rIns="0" bIns="0" anchor="ctr"/>
          <a:lstStyle/>
          <a:p>
            <a:pPr lvl="0" algn="ctr">
              <a:defRPr>
                <a:solidFill>
                  <a:srgbClr val="FFFFFF"/>
                </a:solidFill>
              </a:defRPr>
            </a:pPr>
            <a:endParaRPr dirty="0"/>
          </a:p>
        </p:txBody>
      </p:sp>
      <p:sp>
        <p:nvSpPr>
          <p:cNvPr id="17" name="Shape 17"/>
          <p:cNvSpPr>
            <a:spLocks noGrp="1"/>
          </p:cNvSpPr>
          <p:nvPr>
            <p:ph type="title"/>
          </p:nvPr>
        </p:nvSpPr>
        <p:spPr>
          <a:xfrm>
            <a:off x="750310" y="4980501"/>
            <a:ext cx="8716420" cy="459304"/>
          </a:xfrm>
          <a:prstGeom prst="rect">
            <a:avLst/>
          </a:prstGeom>
        </p:spPr>
        <p:txBody>
          <a:bodyPr anchor="t"/>
          <a:lstStyle>
            <a:lvl1pPr>
              <a:lnSpc>
                <a:spcPct val="100000"/>
              </a:lnSpc>
              <a:defRPr>
                <a:solidFill>
                  <a:srgbClr val="FFFFFF"/>
                </a:solidFill>
              </a:defRPr>
            </a:lvl1pPr>
          </a:lstStyle>
          <a:p>
            <a:pPr lvl="0">
              <a:defRPr sz="1800" b="0" spc="0">
                <a:solidFill>
                  <a:srgbClr val="000000"/>
                </a:solidFill>
              </a:defRPr>
            </a:pPr>
            <a:r>
              <a:rPr sz="2800" b="1" spc="-30">
                <a:solidFill>
                  <a:srgbClr val="FFFFFF"/>
                </a:solidFill>
              </a:rPr>
              <a:t>Title Text</a:t>
            </a:r>
          </a:p>
        </p:txBody>
      </p:sp>
      <p:sp>
        <p:nvSpPr>
          <p:cNvPr id="18" name="Shape 18"/>
          <p:cNvSpPr>
            <a:spLocks noGrp="1"/>
          </p:cNvSpPr>
          <p:nvPr>
            <p:ph type="body" idx="1"/>
          </p:nvPr>
        </p:nvSpPr>
        <p:spPr>
          <a:xfrm>
            <a:off x="750310" y="5439804"/>
            <a:ext cx="8716420" cy="1418197"/>
          </a:xfrm>
          <a:prstGeom prst="rect">
            <a:avLst/>
          </a:prstGeom>
        </p:spPr>
        <p:txBody>
          <a:bodyPr/>
          <a:lstStyle>
            <a:lvl1pPr marL="0" indent="0">
              <a:lnSpc>
                <a:spcPct val="100000"/>
              </a:lnSpc>
              <a:spcBef>
                <a:spcPts val="0"/>
              </a:spcBef>
              <a:buSzTx/>
              <a:buFontTx/>
              <a:buNone/>
              <a:defRPr sz="2000">
                <a:solidFill>
                  <a:srgbClr val="D95900"/>
                </a:solidFill>
              </a:defRPr>
            </a:lvl1pPr>
            <a:lvl2pPr marL="383778" indent="-228203">
              <a:lnSpc>
                <a:spcPct val="100000"/>
              </a:lnSpc>
              <a:spcBef>
                <a:spcPts val="0"/>
              </a:spcBef>
              <a:buFontTx/>
              <a:defRPr sz="2000">
                <a:solidFill>
                  <a:srgbClr val="D95900"/>
                </a:solidFill>
              </a:defRPr>
            </a:lvl2pPr>
            <a:lvl3pPr marL="608466" indent="-260804">
              <a:lnSpc>
                <a:spcPct val="100000"/>
              </a:lnSpc>
              <a:spcBef>
                <a:spcPts val="0"/>
              </a:spcBef>
              <a:buFontTx/>
              <a:defRPr sz="2000">
                <a:solidFill>
                  <a:srgbClr val="D95900"/>
                </a:solidFill>
              </a:defRPr>
            </a:lvl3pPr>
            <a:lvl4pPr marL="779991" indent="-259291">
              <a:lnSpc>
                <a:spcPct val="100000"/>
              </a:lnSpc>
              <a:spcBef>
                <a:spcPts val="0"/>
              </a:spcBef>
              <a:buFontTx/>
              <a:defRPr sz="2000">
                <a:solidFill>
                  <a:srgbClr val="D95900"/>
                </a:solidFill>
              </a:defRPr>
            </a:lvl4pPr>
            <a:lvl5pPr marL="958850" indent="-273050">
              <a:lnSpc>
                <a:spcPct val="100000"/>
              </a:lnSpc>
              <a:spcBef>
                <a:spcPts val="0"/>
              </a:spcBef>
              <a:buFontTx/>
              <a:defRPr sz="2000">
                <a:solidFill>
                  <a:srgbClr val="D95900"/>
                </a:solidFill>
              </a:defRPr>
            </a:lvl5pPr>
          </a:lstStyle>
          <a:p>
            <a:pPr lvl="0">
              <a:defRPr sz="1800">
                <a:solidFill>
                  <a:srgbClr val="000000"/>
                </a:solidFill>
              </a:defRPr>
            </a:pPr>
            <a:r>
              <a:rPr sz="2000">
                <a:solidFill>
                  <a:srgbClr val="D95900"/>
                </a:solidFill>
              </a:rPr>
              <a:t>Body Level One</a:t>
            </a:r>
          </a:p>
          <a:p>
            <a:pPr lvl="1">
              <a:defRPr sz="1800">
                <a:solidFill>
                  <a:srgbClr val="000000"/>
                </a:solidFill>
              </a:defRPr>
            </a:pPr>
            <a:r>
              <a:rPr sz="2000">
                <a:solidFill>
                  <a:srgbClr val="D95900"/>
                </a:solidFill>
              </a:rPr>
              <a:t>Body Level Two</a:t>
            </a:r>
          </a:p>
          <a:p>
            <a:pPr lvl="2">
              <a:defRPr sz="1800">
                <a:solidFill>
                  <a:srgbClr val="000000"/>
                </a:solidFill>
              </a:defRPr>
            </a:pPr>
            <a:r>
              <a:rPr sz="2000">
                <a:solidFill>
                  <a:srgbClr val="D95900"/>
                </a:solidFill>
              </a:rPr>
              <a:t>Body Level Three</a:t>
            </a:r>
          </a:p>
          <a:p>
            <a:pPr lvl="3">
              <a:defRPr sz="1800">
                <a:solidFill>
                  <a:srgbClr val="000000"/>
                </a:solidFill>
              </a:defRPr>
            </a:pPr>
            <a:r>
              <a:rPr sz="2000">
                <a:solidFill>
                  <a:srgbClr val="D95900"/>
                </a:solidFill>
              </a:rPr>
              <a:t>Body Level Four</a:t>
            </a:r>
          </a:p>
          <a:p>
            <a:pPr lvl="4">
              <a:defRPr sz="1800">
                <a:solidFill>
                  <a:srgbClr val="000000"/>
                </a:solidFill>
              </a:defRPr>
            </a:pPr>
            <a:r>
              <a:rPr sz="2000">
                <a:solidFill>
                  <a:srgbClr val="D95900"/>
                </a:solidFill>
              </a:rPr>
              <a:t>Body Level Five</a:t>
            </a:r>
          </a:p>
        </p:txBody>
      </p:sp>
      <p:sp>
        <p:nvSpPr>
          <p:cNvPr id="19" name="Shape 19"/>
          <p:cNvSpPr/>
          <p:nvPr/>
        </p:nvSpPr>
        <p:spPr>
          <a:xfrm>
            <a:off x="10022540" y="4720197"/>
            <a:ext cx="1757085" cy="1761285"/>
          </a:xfrm>
          <a:prstGeom prst="rect">
            <a:avLst/>
          </a:prstGeom>
          <a:solidFill>
            <a:srgbClr val="D95900"/>
          </a:solidFill>
          <a:ln w="12700">
            <a:miter lim="400000"/>
          </a:ln>
        </p:spPr>
        <p:txBody>
          <a:bodyPr lIns="0" tIns="0" rIns="0" bIns="0" anchor="ctr"/>
          <a:lstStyle/>
          <a:p>
            <a:pPr lvl="0" algn="ctr">
              <a:defRPr>
                <a:solidFill>
                  <a:srgbClr val="FFFFFF"/>
                </a:solidFill>
              </a:defRPr>
            </a:pPr>
            <a:endParaRPr dirty="0"/>
          </a:p>
        </p:txBody>
      </p:sp>
      <p:pic>
        <p:nvPicPr>
          <p:cNvPr id="20" name="image3.png"/>
          <p:cNvPicPr/>
          <p:nvPr/>
        </p:nvPicPr>
        <p:blipFill>
          <a:blip r:embed="rId3"/>
          <a:stretch>
            <a:fillRect/>
          </a:stretch>
        </p:blipFill>
        <p:spPr>
          <a:xfrm>
            <a:off x="9986681" y="4684290"/>
            <a:ext cx="1833844" cy="18379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range">
    <p:spTree>
      <p:nvGrpSpPr>
        <p:cNvPr id="1" name=""/>
        <p:cNvGrpSpPr/>
        <p:nvPr/>
      </p:nvGrpSpPr>
      <p:grpSpPr>
        <a:xfrm>
          <a:off x="0" y="0"/>
          <a:ext cx="0" cy="0"/>
          <a:chOff x="0" y="0"/>
          <a:chExt cx="0" cy="0"/>
        </a:xfrm>
      </p:grpSpPr>
      <p:sp>
        <p:nvSpPr>
          <p:cNvPr id="22" name="Shape 22"/>
          <p:cNvSpPr/>
          <p:nvPr/>
        </p:nvSpPr>
        <p:spPr>
          <a:xfrm>
            <a:off x="192906" y="192742"/>
            <a:ext cx="11806188" cy="6472517"/>
          </a:xfrm>
          <a:prstGeom prst="rect">
            <a:avLst/>
          </a:prstGeom>
          <a:solidFill>
            <a:srgbClr val="D95900"/>
          </a:solidFill>
          <a:ln w="12700">
            <a:solidFill>
              <a:srgbClr val="D95900"/>
            </a:solidFill>
            <a:miter/>
          </a:ln>
        </p:spPr>
        <p:txBody>
          <a:bodyPr lIns="0" tIns="0" rIns="0" bIns="0" anchor="ctr"/>
          <a:lstStyle/>
          <a:p>
            <a:pPr lvl="0" algn="ctr">
              <a:defRPr>
                <a:solidFill>
                  <a:srgbClr val="FFFFFF"/>
                </a:solidFill>
              </a:defRPr>
            </a:pPr>
            <a:endParaRPr dirty="0"/>
          </a:p>
        </p:txBody>
      </p:sp>
      <p:sp>
        <p:nvSpPr>
          <p:cNvPr id="23" name="Shape 23"/>
          <p:cNvSpPr>
            <a:spLocks noGrp="1"/>
          </p:cNvSpPr>
          <p:nvPr>
            <p:ph type="title"/>
          </p:nvPr>
        </p:nvSpPr>
        <p:spPr>
          <a:xfrm>
            <a:off x="750310" y="4980501"/>
            <a:ext cx="8716420" cy="459304"/>
          </a:xfrm>
          <a:prstGeom prst="rect">
            <a:avLst/>
          </a:prstGeom>
        </p:spPr>
        <p:txBody>
          <a:bodyPr anchor="t"/>
          <a:lstStyle>
            <a:lvl1pPr>
              <a:lnSpc>
                <a:spcPct val="100000"/>
              </a:lnSpc>
              <a:defRPr>
                <a:solidFill>
                  <a:srgbClr val="FFFFFF"/>
                </a:solidFill>
              </a:defRPr>
            </a:lvl1pPr>
          </a:lstStyle>
          <a:p>
            <a:pPr lvl="0">
              <a:defRPr sz="1800" b="0" spc="0">
                <a:solidFill>
                  <a:srgbClr val="000000"/>
                </a:solidFill>
              </a:defRPr>
            </a:pPr>
            <a:r>
              <a:rPr sz="2800" b="1" spc="-30">
                <a:solidFill>
                  <a:srgbClr val="FFFFFF"/>
                </a:solidFill>
              </a:rPr>
              <a:t>Title Text</a:t>
            </a:r>
          </a:p>
        </p:txBody>
      </p:sp>
      <p:sp>
        <p:nvSpPr>
          <p:cNvPr id="24" name="Shape 24"/>
          <p:cNvSpPr>
            <a:spLocks noGrp="1"/>
          </p:cNvSpPr>
          <p:nvPr>
            <p:ph type="body" idx="1"/>
          </p:nvPr>
        </p:nvSpPr>
        <p:spPr>
          <a:xfrm>
            <a:off x="750310" y="5439804"/>
            <a:ext cx="8716420" cy="1418197"/>
          </a:xfrm>
          <a:prstGeom prst="rect">
            <a:avLst/>
          </a:prstGeom>
        </p:spPr>
        <p:txBody>
          <a:bodyPr/>
          <a:lstStyle>
            <a:lvl1pPr marL="0" indent="0">
              <a:lnSpc>
                <a:spcPct val="100000"/>
              </a:lnSpc>
              <a:spcBef>
                <a:spcPts val="0"/>
              </a:spcBef>
              <a:buSzTx/>
              <a:buFontTx/>
              <a:buNone/>
              <a:defRPr sz="2000">
                <a:solidFill>
                  <a:srgbClr val="FFFFFF"/>
                </a:solidFill>
              </a:defRPr>
            </a:lvl1pPr>
            <a:lvl2pPr marL="383778" indent="-228203">
              <a:lnSpc>
                <a:spcPct val="100000"/>
              </a:lnSpc>
              <a:spcBef>
                <a:spcPts val="0"/>
              </a:spcBef>
              <a:buFontTx/>
              <a:defRPr sz="2000">
                <a:solidFill>
                  <a:srgbClr val="FFFFFF"/>
                </a:solidFill>
              </a:defRPr>
            </a:lvl2pPr>
            <a:lvl3pPr marL="608466" indent="-260804">
              <a:lnSpc>
                <a:spcPct val="100000"/>
              </a:lnSpc>
              <a:spcBef>
                <a:spcPts val="0"/>
              </a:spcBef>
              <a:buFontTx/>
              <a:defRPr sz="2000">
                <a:solidFill>
                  <a:srgbClr val="FFFFFF"/>
                </a:solidFill>
              </a:defRPr>
            </a:lvl3pPr>
            <a:lvl4pPr marL="779991" indent="-259291">
              <a:lnSpc>
                <a:spcPct val="100000"/>
              </a:lnSpc>
              <a:spcBef>
                <a:spcPts val="0"/>
              </a:spcBef>
              <a:buFontTx/>
              <a:defRPr sz="2000">
                <a:solidFill>
                  <a:srgbClr val="FFFFFF"/>
                </a:solidFill>
              </a:defRPr>
            </a:lvl4pPr>
            <a:lvl5pPr marL="958850" indent="-273050">
              <a:lnSpc>
                <a:spcPct val="100000"/>
              </a:lnSpc>
              <a:spcBef>
                <a:spcPts val="0"/>
              </a:spcBef>
              <a:buFontTx/>
              <a:defRPr sz="2000">
                <a:solidFill>
                  <a:srgbClr val="FFFFFF"/>
                </a:solidFill>
              </a:defRPr>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pic>
        <p:nvPicPr>
          <p:cNvPr id="25" name="image5.png"/>
          <p:cNvPicPr/>
          <p:nvPr/>
        </p:nvPicPr>
        <p:blipFill>
          <a:blip r:embed="rId2"/>
          <a:stretch>
            <a:fillRect/>
          </a:stretch>
        </p:blipFill>
        <p:spPr>
          <a:xfrm>
            <a:off x="10269070" y="4969764"/>
            <a:ext cx="1266510" cy="1269673"/>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with icon">
    <p:spTree>
      <p:nvGrpSpPr>
        <p:cNvPr id="1" name=""/>
        <p:cNvGrpSpPr/>
        <p:nvPr/>
      </p:nvGrpSpPr>
      <p:grpSpPr>
        <a:xfrm>
          <a:off x="0" y="0"/>
          <a:ext cx="0" cy="0"/>
          <a:chOff x="0" y="0"/>
          <a:chExt cx="0" cy="0"/>
        </a:xfrm>
      </p:grpSpPr>
      <p:sp>
        <p:nvSpPr>
          <p:cNvPr id="46" name="Shape 46"/>
          <p:cNvSpPr/>
          <p:nvPr/>
        </p:nvSpPr>
        <p:spPr>
          <a:xfrm>
            <a:off x="331694" y="1102658"/>
            <a:ext cx="11600330" cy="107577"/>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
        <p:nvSpPr>
          <p:cNvPr id="47" name="Shape 47"/>
          <p:cNvSpPr/>
          <p:nvPr/>
        </p:nvSpPr>
        <p:spPr>
          <a:xfrm>
            <a:off x="331694" y="896470"/>
            <a:ext cx="11600330" cy="206189"/>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pic>
        <p:nvPicPr>
          <p:cNvPr id="48" name="image1.png"/>
          <p:cNvPicPr/>
          <p:nvPr/>
        </p:nvPicPr>
        <p:blipFill>
          <a:blip r:embed="rId2"/>
          <a:stretch>
            <a:fillRect/>
          </a:stretch>
        </p:blipFill>
        <p:spPr>
          <a:xfrm>
            <a:off x="11494903" y="6186556"/>
            <a:ext cx="508838" cy="51028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o content">
    <p:spTree>
      <p:nvGrpSpPr>
        <p:cNvPr id="1" name=""/>
        <p:cNvGrpSpPr/>
        <p:nvPr/>
      </p:nvGrpSpPr>
      <p:grpSpPr>
        <a:xfrm>
          <a:off x="0" y="0"/>
          <a:ext cx="0" cy="0"/>
          <a:chOff x="0" y="0"/>
          <a:chExt cx="0" cy="0"/>
        </a:xfrm>
      </p:grpSpPr>
      <p:sp>
        <p:nvSpPr>
          <p:cNvPr id="50" name="Shape 50"/>
          <p:cNvSpPr/>
          <p:nvPr/>
        </p:nvSpPr>
        <p:spPr>
          <a:xfrm>
            <a:off x="331694" y="1102658"/>
            <a:ext cx="11600330" cy="107577"/>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
        <p:nvSpPr>
          <p:cNvPr id="51" name="Shape 51"/>
          <p:cNvSpPr/>
          <p:nvPr/>
        </p:nvSpPr>
        <p:spPr>
          <a:xfrm>
            <a:off x="331694" y="896470"/>
            <a:ext cx="11600330" cy="206189"/>
          </a:xfrm>
          <a:prstGeom prst="rect">
            <a:avLst/>
          </a:prstGeom>
          <a:solidFill>
            <a:srgbClr val="FFFFFF"/>
          </a:solidFill>
          <a:ln w="12700">
            <a:miter lim="400000"/>
          </a:ln>
        </p:spPr>
        <p:txBody>
          <a:bodyPr lIns="0" tIns="0" rIns="0" bIns="0" anchor="ctr"/>
          <a:lstStyle/>
          <a:p>
            <a:pPr lvl="0" algn="ctr">
              <a:defRPr>
                <a:solidFill>
                  <a:srgbClr val="FFFFFF"/>
                </a:solidFill>
              </a:defRPr>
            </a:pPr>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
        <p:nvSpPr>
          <p:cNvPr id="54" name="Shape 54"/>
          <p:cNvSpPr>
            <a:spLocks noGrp="1"/>
          </p:cNvSpPr>
          <p:nvPr>
            <p:ph type="body" idx="1"/>
          </p:nvPr>
        </p:nvSpPr>
        <p:spPr>
          <a:xfrm>
            <a:off x="358588" y="6080125"/>
            <a:ext cx="9000002" cy="777876"/>
          </a:xfrm>
          <a:prstGeom prst="rect">
            <a:avLst/>
          </a:prstGeom>
        </p:spPr>
        <p:txBody>
          <a:bodyPr anchor="ctr"/>
          <a:lstStyle>
            <a:lvl1pPr>
              <a:lnSpc>
                <a:spcPct val="100000"/>
              </a:lnSpc>
              <a:spcBef>
                <a:spcPts val="0"/>
              </a:spcBef>
              <a:buSzTx/>
              <a:buFontTx/>
              <a:buNone/>
              <a:defRPr sz="1000">
                <a:solidFill>
                  <a:srgbClr val="1E1E1E"/>
                </a:solidFill>
              </a:defRPr>
            </a:lvl1pPr>
            <a:lvl2pPr marL="269676" indent="-114101">
              <a:lnSpc>
                <a:spcPct val="100000"/>
              </a:lnSpc>
              <a:spcBef>
                <a:spcPts val="0"/>
              </a:spcBef>
              <a:buFontTx/>
              <a:defRPr sz="1000">
                <a:solidFill>
                  <a:srgbClr val="1E1E1E"/>
                </a:solidFill>
              </a:defRPr>
            </a:lvl2pPr>
            <a:lvl3pPr marL="478064" indent="-130402">
              <a:lnSpc>
                <a:spcPct val="100000"/>
              </a:lnSpc>
              <a:spcBef>
                <a:spcPts val="0"/>
              </a:spcBef>
              <a:buFontTx/>
              <a:defRPr sz="1000">
                <a:solidFill>
                  <a:srgbClr val="1E1E1E"/>
                </a:solidFill>
              </a:defRPr>
            </a:lvl3pPr>
            <a:lvl4pPr marL="650345" indent="-129645">
              <a:lnSpc>
                <a:spcPct val="100000"/>
              </a:lnSpc>
              <a:spcBef>
                <a:spcPts val="0"/>
              </a:spcBef>
              <a:buFontTx/>
              <a:defRPr sz="1000">
                <a:solidFill>
                  <a:srgbClr val="1E1E1E"/>
                </a:solidFill>
              </a:defRPr>
            </a:lvl4pPr>
            <a:lvl5pPr marL="822325" indent="-136525">
              <a:lnSpc>
                <a:spcPct val="100000"/>
              </a:lnSpc>
              <a:spcBef>
                <a:spcPts val="0"/>
              </a:spcBef>
              <a:buFontTx/>
              <a:defRPr sz="1000">
                <a:solidFill>
                  <a:srgbClr val="1E1E1E"/>
                </a:solidFill>
              </a:defRPr>
            </a:lvl5pPr>
          </a:lstStyle>
          <a:p>
            <a:pPr lvl="0">
              <a:defRPr sz="1800">
                <a:solidFill>
                  <a:srgbClr val="000000"/>
                </a:solidFill>
              </a:defRPr>
            </a:pPr>
            <a:r>
              <a:rPr sz="1000">
                <a:solidFill>
                  <a:srgbClr val="1E1E1E"/>
                </a:solidFill>
              </a:rPr>
              <a:t>Body Level One</a:t>
            </a:r>
          </a:p>
          <a:p>
            <a:pPr lvl="1">
              <a:defRPr sz="1800">
                <a:solidFill>
                  <a:srgbClr val="000000"/>
                </a:solidFill>
              </a:defRPr>
            </a:pPr>
            <a:r>
              <a:rPr sz="1000">
                <a:solidFill>
                  <a:srgbClr val="1E1E1E"/>
                </a:solidFill>
              </a:rPr>
              <a:t>Body Level Two</a:t>
            </a:r>
          </a:p>
          <a:p>
            <a:pPr lvl="2">
              <a:defRPr sz="1800">
                <a:solidFill>
                  <a:srgbClr val="000000"/>
                </a:solidFill>
              </a:defRPr>
            </a:pPr>
            <a:r>
              <a:rPr sz="1000">
                <a:solidFill>
                  <a:srgbClr val="1E1E1E"/>
                </a:solidFill>
              </a:rPr>
              <a:t>Body Level Three</a:t>
            </a:r>
          </a:p>
          <a:p>
            <a:pPr lvl="3">
              <a:defRPr sz="1800">
                <a:solidFill>
                  <a:srgbClr val="000000"/>
                </a:solidFill>
              </a:defRPr>
            </a:pPr>
            <a:r>
              <a:rPr sz="1000">
                <a:solidFill>
                  <a:srgbClr val="1E1E1E"/>
                </a:solidFill>
              </a:rPr>
              <a:t>Body Level Four</a:t>
            </a:r>
          </a:p>
          <a:p>
            <a:pPr lvl="4">
              <a:defRPr sz="1800">
                <a:solidFill>
                  <a:srgbClr val="000000"/>
                </a:solidFill>
              </a:defRPr>
            </a:pPr>
            <a:r>
              <a:rPr sz="1000">
                <a:solidFill>
                  <a:srgbClr val="1E1E1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
        <p:nvSpPr>
          <p:cNvPr id="57" name="Shape 57"/>
          <p:cNvSpPr>
            <a:spLocks noGrp="1"/>
          </p:cNvSpPr>
          <p:nvPr>
            <p:ph type="body" idx="1"/>
          </p:nvPr>
        </p:nvSpPr>
        <p:spPr>
          <a:xfrm>
            <a:off x="368300" y="933680"/>
            <a:ext cx="11452225" cy="2049234"/>
          </a:xfrm>
          <a:prstGeom prst="rect">
            <a:avLst/>
          </a:prstGeom>
        </p:spPr>
        <p:txBody>
          <a:bodyPr/>
          <a:lstStyle>
            <a:lvl1pPr marL="0" indent="0">
              <a:lnSpc>
                <a:spcPct val="100000"/>
              </a:lnSpc>
              <a:spcBef>
                <a:spcPts val="0"/>
              </a:spcBef>
              <a:buSzTx/>
              <a:buFontTx/>
              <a:buNone/>
              <a:defRPr sz="2000">
                <a:solidFill>
                  <a:srgbClr val="1E1E1E"/>
                </a:solidFill>
              </a:defRPr>
            </a:lvl1pPr>
            <a:lvl2pPr marL="383778" indent="-228203">
              <a:lnSpc>
                <a:spcPct val="100000"/>
              </a:lnSpc>
              <a:spcBef>
                <a:spcPts val="0"/>
              </a:spcBef>
              <a:buFontTx/>
              <a:defRPr sz="2000">
                <a:solidFill>
                  <a:srgbClr val="1E1E1E"/>
                </a:solidFill>
              </a:defRPr>
            </a:lvl2pPr>
            <a:lvl3pPr marL="608466" indent="-260804">
              <a:lnSpc>
                <a:spcPct val="100000"/>
              </a:lnSpc>
              <a:spcBef>
                <a:spcPts val="0"/>
              </a:spcBef>
              <a:buFontTx/>
              <a:defRPr sz="2000">
                <a:solidFill>
                  <a:srgbClr val="1E1E1E"/>
                </a:solidFill>
              </a:defRPr>
            </a:lvl3pPr>
            <a:lvl4pPr marL="779991" indent="-259291">
              <a:lnSpc>
                <a:spcPct val="100000"/>
              </a:lnSpc>
              <a:spcBef>
                <a:spcPts val="0"/>
              </a:spcBef>
              <a:buFontTx/>
              <a:defRPr sz="2000">
                <a:solidFill>
                  <a:srgbClr val="1E1E1E"/>
                </a:solidFill>
              </a:defRPr>
            </a:lvl4pPr>
            <a:lvl5pPr marL="958850" indent="-273050">
              <a:lnSpc>
                <a:spcPct val="100000"/>
              </a:lnSpc>
              <a:spcBef>
                <a:spcPts val="0"/>
              </a:spcBef>
              <a:buFontTx/>
              <a:defRPr sz="2000">
                <a:solidFill>
                  <a:srgbClr val="1E1E1E"/>
                </a:solidFill>
              </a:defRPr>
            </a:lvl5pPr>
          </a:lstStyle>
          <a:p>
            <a:pPr lvl="0">
              <a:defRPr sz="1800">
                <a:solidFill>
                  <a:srgbClr val="000000"/>
                </a:solidFill>
              </a:defRPr>
            </a:pPr>
            <a:r>
              <a:rPr sz="2000">
                <a:solidFill>
                  <a:srgbClr val="1E1E1E"/>
                </a:solidFill>
              </a:rPr>
              <a:t>Body Level One</a:t>
            </a:r>
          </a:p>
          <a:p>
            <a:pPr lvl="1">
              <a:defRPr sz="1800">
                <a:solidFill>
                  <a:srgbClr val="000000"/>
                </a:solidFill>
              </a:defRPr>
            </a:pPr>
            <a:r>
              <a:rPr sz="2000">
                <a:solidFill>
                  <a:srgbClr val="1E1E1E"/>
                </a:solidFill>
              </a:rPr>
              <a:t>Body Level Two</a:t>
            </a:r>
          </a:p>
          <a:p>
            <a:pPr lvl="2">
              <a:defRPr sz="1800">
                <a:solidFill>
                  <a:srgbClr val="000000"/>
                </a:solidFill>
              </a:defRPr>
            </a:pPr>
            <a:r>
              <a:rPr sz="2000">
                <a:solidFill>
                  <a:srgbClr val="1E1E1E"/>
                </a:solidFill>
              </a:rPr>
              <a:t>Body Level Three</a:t>
            </a:r>
          </a:p>
          <a:p>
            <a:pPr lvl="3">
              <a:defRPr sz="1800">
                <a:solidFill>
                  <a:srgbClr val="000000"/>
                </a:solidFill>
              </a:defRPr>
            </a:pPr>
            <a:r>
              <a:rPr sz="2000">
                <a:solidFill>
                  <a:srgbClr val="1E1E1E"/>
                </a:solidFill>
              </a:rPr>
              <a:t>Body Level Four</a:t>
            </a:r>
          </a:p>
          <a:p>
            <a:pPr lvl="4">
              <a:defRPr sz="1800">
                <a:solidFill>
                  <a:srgbClr val="000000"/>
                </a:solidFill>
              </a:defRPr>
            </a:pPr>
            <a:r>
              <a:rPr sz="2000">
                <a:solidFill>
                  <a:srgbClr val="1E1E1E"/>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Title &amp; subtitle">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
        <p:nvSpPr>
          <p:cNvPr id="60" name="Shape 60"/>
          <p:cNvSpPr>
            <a:spLocks noGrp="1"/>
          </p:cNvSpPr>
          <p:nvPr>
            <p:ph type="body" idx="1"/>
          </p:nvPr>
        </p:nvSpPr>
        <p:spPr>
          <a:xfrm>
            <a:off x="2044700" y="1701975"/>
            <a:ext cx="3863041" cy="1984761"/>
          </a:xfrm>
          <a:prstGeom prst="rect">
            <a:avLst/>
          </a:prstGeom>
        </p:spPr>
        <p:txBody>
          <a:bodyPr/>
          <a:lstStyle>
            <a:lvl1pPr marL="0" indent="0">
              <a:lnSpc>
                <a:spcPct val="100000"/>
              </a:lnSpc>
              <a:spcBef>
                <a:spcPts val="0"/>
              </a:spcBef>
              <a:buSzTx/>
              <a:buFontTx/>
              <a:buNone/>
              <a:defRPr sz="1400"/>
            </a:lvl1pPr>
            <a:lvl2pPr marL="315317" indent="-159742">
              <a:lnSpc>
                <a:spcPct val="100000"/>
              </a:lnSpc>
              <a:spcBef>
                <a:spcPts val="0"/>
              </a:spcBef>
              <a:buFontTx/>
              <a:defRPr sz="1400"/>
            </a:lvl2pPr>
            <a:lvl3pPr marL="530225" indent="-182562">
              <a:lnSpc>
                <a:spcPct val="100000"/>
              </a:lnSpc>
              <a:spcBef>
                <a:spcPts val="0"/>
              </a:spcBef>
              <a:buFontTx/>
              <a:defRPr sz="1400"/>
            </a:lvl3pPr>
            <a:lvl4pPr marL="702204" indent="-181504">
              <a:lnSpc>
                <a:spcPct val="100000"/>
              </a:lnSpc>
              <a:spcBef>
                <a:spcPts val="0"/>
              </a:spcBef>
              <a:buFontTx/>
              <a:defRPr sz="1400"/>
            </a:lvl4pPr>
            <a:lvl5pPr marL="876935" indent="-191135">
              <a:lnSpc>
                <a:spcPct val="100000"/>
              </a:lnSpc>
              <a:spcBef>
                <a:spcPts val="0"/>
              </a:spcBef>
              <a:buFontTx/>
              <a:defRPr sz="1400"/>
            </a:lvl5pPr>
          </a:lstStyle>
          <a:p>
            <a:pPr lvl="0">
              <a:defRPr sz="1800">
                <a:solidFill>
                  <a:srgbClr val="000000"/>
                </a:solidFill>
              </a:defRPr>
            </a:pPr>
            <a:r>
              <a:rPr sz="1400">
                <a:solidFill>
                  <a:srgbClr val="3C3C3C"/>
                </a:solidFill>
              </a:rPr>
              <a:t>Body Level One</a:t>
            </a:r>
          </a:p>
          <a:p>
            <a:pPr lvl="1">
              <a:defRPr sz="1800">
                <a:solidFill>
                  <a:srgbClr val="000000"/>
                </a:solidFill>
              </a:defRPr>
            </a:pPr>
            <a:r>
              <a:rPr sz="1400">
                <a:solidFill>
                  <a:srgbClr val="3C3C3C"/>
                </a:solidFill>
              </a:rPr>
              <a:t>Body Level Two</a:t>
            </a:r>
          </a:p>
          <a:p>
            <a:pPr lvl="2">
              <a:defRPr sz="1800">
                <a:solidFill>
                  <a:srgbClr val="000000"/>
                </a:solidFill>
              </a:defRPr>
            </a:pPr>
            <a:r>
              <a:rPr sz="1400">
                <a:solidFill>
                  <a:srgbClr val="3C3C3C"/>
                </a:solidFill>
              </a:rPr>
              <a:t>Body Level Three</a:t>
            </a:r>
          </a:p>
          <a:p>
            <a:pPr lvl="3">
              <a:defRPr sz="1800">
                <a:solidFill>
                  <a:srgbClr val="000000"/>
                </a:solidFill>
              </a:defRPr>
            </a:pPr>
            <a:r>
              <a:rPr sz="1400">
                <a:solidFill>
                  <a:srgbClr val="3C3C3C"/>
                </a:solidFill>
              </a:rPr>
              <a:t>Body Level Four</a:t>
            </a:r>
          </a:p>
          <a:p>
            <a:pPr lvl="4">
              <a:defRPr sz="1800">
                <a:solidFill>
                  <a:srgbClr val="000000"/>
                </a:solidFill>
              </a:defRPr>
            </a:pPr>
            <a:r>
              <a:rPr sz="1400">
                <a:solidFill>
                  <a:srgbClr val="3C3C3C"/>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Title &amp; subtitle">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pPr lvl="0">
              <a:defRPr sz="1800" b="0" spc="0">
                <a:solidFill>
                  <a:srgbClr val="000000"/>
                </a:solidFill>
              </a:defRPr>
            </a:pPr>
            <a:r>
              <a:rPr sz="2800" b="1" spc="-30">
                <a:solidFill>
                  <a:srgbClr val="26003B"/>
                </a:solidFill>
              </a:rPr>
              <a:t>Title Text</a:t>
            </a:r>
          </a:p>
        </p:txBody>
      </p:sp>
      <p:sp>
        <p:nvSpPr>
          <p:cNvPr id="63" name="Shape 63"/>
          <p:cNvSpPr>
            <a:spLocks noGrp="1"/>
          </p:cNvSpPr>
          <p:nvPr>
            <p:ph type="body" idx="1"/>
          </p:nvPr>
        </p:nvSpPr>
        <p:spPr>
          <a:xfrm>
            <a:off x="2044700" y="1701975"/>
            <a:ext cx="3863041" cy="1984761"/>
          </a:xfrm>
          <a:prstGeom prst="rect">
            <a:avLst/>
          </a:prstGeom>
        </p:spPr>
        <p:txBody>
          <a:bodyPr/>
          <a:lstStyle>
            <a:lvl1pPr marL="0" indent="0">
              <a:lnSpc>
                <a:spcPct val="100000"/>
              </a:lnSpc>
              <a:spcBef>
                <a:spcPts val="0"/>
              </a:spcBef>
              <a:buSzTx/>
              <a:buFontTx/>
              <a:buNone/>
              <a:defRPr sz="1400"/>
            </a:lvl1pPr>
            <a:lvl2pPr marL="315317" indent="-159742">
              <a:lnSpc>
                <a:spcPct val="100000"/>
              </a:lnSpc>
              <a:spcBef>
                <a:spcPts val="0"/>
              </a:spcBef>
              <a:buFontTx/>
              <a:defRPr sz="1400"/>
            </a:lvl2pPr>
            <a:lvl3pPr marL="530225" indent="-182562">
              <a:lnSpc>
                <a:spcPct val="100000"/>
              </a:lnSpc>
              <a:spcBef>
                <a:spcPts val="0"/>
              </a:spcBef>
              <a:buFontTx/>
              <a:defRPr sz="1400"/>
            </a:lvl3pPr>
            <a:lvl4pPr marL="702204" indent="-181504">
              <a:lnSpc>
                <a:spcPct val="100000"/>
              </a:lnSpc>
              <a:spcBef>
                <a:spcPts val="0"/>
              </a:spcBef>
              <a:buFontTx/>
              <a:defRPr sz="1400"/>
            </a:lvl4pPr>
            <a:lvl5pPr marL="876935" indent="-191135">
              <a:lnSpc>
                <a:spcPct val="100000"/>
              </a:lnSpc>
              <a:spcBef>
                <a:spcPts val="0"/>
              </a:spcBef>
              <a:buFontTx/>
              <a:defRPr sz="1400"/>
            </a:lvl5pPr>
          </a:lstStyle>
          <a:p>
            <a:pPr lvl="0">
              <a:defRPr sz="1800">
                <a:solidFill>
                  <a:srgbClr val="000000"/>
                </a:solidFill>
              </a:defRPr>
            </a:pPr>
            <a:r>
              <a:rPr sz="1400">
                <a:solidFill>
                  <a:srgbClr val="3C3C3C"/>
                </a:solidFill>
              </a:rPr>
              <a:t>Body Level One</a:t>
            </a:r>
          </a:p>
          <a:p>
            <a:pPr lvl="1">
              <a:defRPr sz="1800">
                <a:solidFill>
                  <a:srgbClr val="000000"/>
                </a:solidFill>
              </a:defRPr>
            </a:pPr>
            <a:r>
              <a:rPr sz="1400">
                <a:solidFill>
                  <a:srgbClr val="3C3C3C"/>
                </a:solidFill>
              </a:rPr>
              <a:t>Body Level Two</a:t>
            </a:r>
          </a:p>
          <a:p>
            <a:pPr lvl="2">
              <a:defRPr sz="1800">
                <a:solidFill>
                  <a:srgbClr val="000000"/>
                </a:solidFill>
              </a:defRPr>
            </a:pPr>
            <a:r>
              <a:rPr sz="1400">
                <a:solidFill>
                  <a:srgbClr val="3C3C3C"/>
                </a:solidFill>
              </a:rPr>
              <a:t>Body Level Three</a:t>
            </a:r>
          </a:p>
          <a:p>
            <a:pPr lvl="3">
              <a:defRPr sz="1800">
                <a:solidFill>
                  <a:srgbClr val="000000"/>
                </a:solidFill>
              </a:defRPr>
            </a:pPr>
            <a:r>
              <a:rPr sz="1400">
                <a:solidFill>
                  <a:srgbClr val="3C3C3C"/>
                </a:solidFill>
              </a:rPr>
              <a:t>Body Level Four</a:t>
            </a:r>
          </a:p>
          <a:p>
            <a:pPr lvl="4">
              <a:defRPr sz="1800">
                <a:solidFill>
                  <a:srgbClr val="000000"/>
                </a:solidFill>
              </a:defRPr>
            </a:pPr>
            <a:r>
              <a:rPr sz="1400">
                <a:solidFill>
                  <a:srgbClr val="3C3C3C"/>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0784540" y="6400820"/>
            <a:ext cx="493061" cy="1355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r">
              <a:defRPr>
                <a:solidFill>
                  <a:srgbClr val="000000"/>
                </a:solidFill>
              </a:defRPr>
            </a:pPr>
            <a:r>
              <a:rPr sz="1000" b="1" dirty="0">
                <a:solidFill>
                  <a:srgbClr val="D95900"/>
                </a:solidFill>
              </a:rPr>
              <a:t>       </a:t>
            </a:r>
            <a:r>
              <a:rPr sz="1000" b="1" dirty="0">
                <a:solidFill>
                  <a:srgbClr val="1E1E1E"/>
                </a:solidFill>
              </a:rPr>
              <a:t>‹#›</a:t>
            </a:r>
          </a:p>
        </p:txBody>
      </p:sp>
      <p:sp>
        <p:nvSpPr>
          <p:cNvPr id="3" name="Shape 3"/>
          <p:cNvSpPr/>
          <p:nvPr/>
        </p:nvSpPr>
        <p:spPr>
          <a:xfrm>
            <a:off x="368300" y="6203579"/>
            <a:ext cx="10891371" cy="1"/>
          </a:xfrm>
          <a:prstGeom prst="line">
            <a:avLst/>
          </a:prstGeom>
          <a:ln w="28575">
            <a:solidFill>
              <a:srgbClr val="26003B"/>
            </a:solidFill>
            <a:miter/>
          </a:ln>
        </p:spPr>
        <p:txBody>
          <a:bodyPr lIns="0" tIns="0" rIns="0" bIns="0"/>
          <a:lstStyle/>
          <a:p>
            <a:pPr lvl="0" defTabSz="457200">
              <a:defRPr sz="1200">
                <a:solidFill>
                  <a:srgbClr val="000000"/>
                </a:solidFill>
                <a:latin typeface="+mj-lt"/>
                <a:ea typeface="+mj-ea"/>
                <a:cs typeface="+mj-cs"/>
                <a:sym typeface="Helvetica"/>
              </a:defRPr>
            </a:pPr>
            <a:endParaRPr dirty="0"/>
          </a:p>
        </p:txBody>
      </p:sp>
      <p:pic>
        <p:nvPicPr>
          <p:cNvPr id="4" name="image1.png"/>
          <p:cNvPicPr/>
          <p:nvPr/>
        </p:nvPicPr>
        <p:blipFill>
          <a:blip r:embed="rId16"/>
          <a:stretch>
            <a:fillRect/>
          </a:stretch>
        </p:blipFill>
        <p:spPr>
          <a:xfrm>
            <a:off x="11494903" y="6186556"/>
            <a:ext cx="508838" cy="510284"/>
          </a:xfrm>
          <a:prstGeom prst="rect">
            <a:avLst/>
          </a:prstGeom>
          <a:ln w="12700">
            <a:miter lim="400000"/>
          </a:ln>
        </p:spPr>
      </p:pic>
      <p:sp>
        <p:nvSpPr>
          <p:cNvPr id="5" name="Shape 5"/>
          <p:cNvSpPr>
            <a:spLocks noGrp="1"/>
          </p:cNvSpPr>
          <p:nvPr>
            <p:ph type="body" idx="1"/>
          </p:nvPr>
        </p:nvSpPr>
        <p:spPr>
          <a:xfrm>
            <a:off x="368300" y="1268412"/>
            <a:ext cx="11452225" cy="5589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a:solidFill>
                  <a:srgbClr val="000000"/>
                </a:solidFill>
              </a:defRPr>
            </a:pPr>
            <a:r>
              <a:rPr>
                <a:solidFill>
                  <a:srgbClr val="3C3C3C"/>
                </a:solidFill>
              </a:rPr>
              <a:t>Body Level One</a:t>
            </a:r>
          </a:p>
          <a:p>
            <a:pPr lvl="1">
              <a:defRPr>
                <a:solidFill>
                  <a:srgbClr val="000000"/>
                </a:solidFill>
              </a:defRPr>
            </a:pPr>
            <a:r>
              <a:rPr>
                <a:solidFill>
                  <a:srgbClr val="3C3C3C"/>
                </a:solidFill>
              </a:rPr>
              <a:t>Body Level Two</a:t>
            </a:r>
          </a:p>
          <a:p>
            <a:pPr lvl="2">
              <a:defRPr>
                <a:solidFill>
                  <a:srgbClr val="000000"/>
                </a:solidFill>
              </a:defRPr>
            </a:pPr>
            <a:r>
              <a:rPr>
                <a:solidFill>
                  <a:srgbClr val="3C3C3C"/>
                </a:solidFill>
              </a:rPr>
              <a:t>Body Level Three</a:t>
            </a:r>
          </a:p>
          <a:p>
            <a:pPr lvl="3">
              <a:defRPr>
                <a:solidFill>
                  <a:srgbClr val="000000"/>
                </a:solidFill>
              </a:defRPr>
            </a:pPr>
            <a:r>
              <a:rPr>
                <a:solidFill>
                  <a:srgbClr val="3C3C3C"/>
                </a:solidFill>
              </a:rPr>
              <a:t>Body Level Four</a:t>
            </a:r>
          </a:p>
          <a:p>
            <a:pPr lvl="4">
              <a:defRPr>
                <a:solidFill>
                  <a:srgbClr val="000000"/>
                </a:solidFill>
              </a:defRPr>
            </a:pPr>
            <a:r>
              <a:rPr>
                <a:solidFill>
                  <a:srgbClr val="3C3C3C"/>
                </a:solidFill>
              </a:rPr>
              <a:t>Body Level Five</a:t>
            </a:r>
          </a:p>
        </p:txBody>
      </p:sp>
      <p:sp>
        <p:nvSpPr>
          <p:cNvPr id="6" name="Shape 6"/>
          <p:cNvSpPr>
            <a:spLocks noGrp="1"/>
          </p:cNvSpPr>
          <p:nvPr>
            <p:ph type="title"/>
          </p:nvPr>
        </p:nvSpPr>
        <p:spPr>
          <a:xfrm>
            <a:off x="368300" y="0"/>
            <a:ext cx="11452225" cy="9157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pPr lvl="0">
              <a:defRPr sz="1800" b="0" spc="0">
                <a:solidFill>
                  <a:srgbClr val="000000"/>
                </a:solidFill>
              </a:defRPr>
            </a:pPr>
            <a:r>
              <a:rPr sz="2800" b="1" spc="-30">
                <a:solidFill>
                  <a:srgbClr val="26003B"/>
                </a:solid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3" r:id="rId10"/>
    <p:sldLayoutId id="2147483664" r:id="rId11"/>
    <p:sldLayoutId id="2147483666" r:id="rId12"/>
    <p:sldLayoutId id="2147483667" r:id="rId13"/>
    <p:sldLayoutId id="2147483668" r:id="rId14"/>
  </p:sldLayoutIdLst>
  <p:transition spd="med"/>
  <p:txStyles>
    <p:titleStyle>
      <a:lvl1pPr>
        <a:lnSpc>
          <a:spcPct val="90000"/>
        </a:lnSpc>
        <a:defRPr sz="2800" b="1" spc="-30">
          <a:solidFill>
            <a:srgbClr val="26003B"/>
          </a:solidFill>
          <a:latin typeface="Arial"/>
          <a:ea typeface="Arial"/>
          <a:cs typeface="Arial"/>
          <a:sym typeface="Arial"/>
        </a:defRPr>
      </a:lvl1pPr>
      <a:lvl2pPr>
        <a:lnSpc>
          <a:spcPct val="90000"/>
        </a:lnSpc>
        <a:defRPr sz="2800" b="1" spc="-30">
          <a:solidFill>
            <a:srgbClr val="26003B"/>
          </a:solidFill>
          <a:latin typeface="Arial"/>
          <a:ea typeface="Arial"/>
          <a:cs typeface="Arial"/>
          <a:sym typeface="Arial"/>
        </a:defRPr>
      </a:lvl2pPr>
      <a:lvl3pPr>
        <a:lnSpc>
          <a:spcPct val="90000"/>
        </a:lnSpc>
        <a:defRPr sz="2800" b="1" spc="-30">
          <a:solidFill>
            <a:srgbClr val="26003B"/>
          </a:solidFill>
          <a:latin typeface="Arial"/>
          <a:ea typeface="Arial"/>
          <a:cs typeface="Arial"/>
          <a:sym typeface="Arial"/>
        </a:defRPr>
      </a:lvl3pPr>
      <a:lvl4pPr>
        <a:lnSpc>
          <a:spcPct val="90000"/>
        </a:lnSpc>
        <a:defRPr sz="2800" b="1" spc="-30">
          <a:solidFill>
            <a:srgbClr val="26003B"/>
          </a:solidFill>
          <a:latin typeface="Arial"/>
          <a:ea typeface="Arial"/>
          <a:cs typeface="Arial"/>
          <a:sym typeface="Arial"/>
        </a:defRPr>
      </a:lvl4pPr>
      <a:lvl5pPr>
        <a:lnSpc>
          <a:spcPct val="90000"/>
        </a:lnSpc>
        <a:defRPr sz="2800" b="1" spc="-30">
          <a:solidFill>
            <a:srgbClr val="26003B"/>
          </a:solidFill>
          <a:latin typeface="Arial"/>
          <a:ea typeface="Arial"/>
          <a:cs typeface="Arial"/>
          <a:sym typeface="Arial"/>
        </a:defRPr>
      </a:lvl5pPr>
      <a:lvl6pPr>
        <a:lnSpc>
          <a:spcPct val="90000"/>
        </a:lnSpc>
        <a:defRPr sz="2800" b="1" spc="-30">
          <a:solidFill>
            <a:srgbClr val="26003B"/>
          </a:solidFill>
          <a:latin typeface="Arial"/>
          <a:ea typeface="Arial"/>
          <a:cs typeface="Arial"/>
          <a:sym typeface="Arial"/>
        </a:defRPr>
      </a:lvl6pPr>
      <a:lvl7pPr>
        <a:lnSpc>
          <a:spcPct val="90000"/>
        </a:lnSpc>
        <a:defRPr sz="2800" b="1" spc="-30">
          <a:solidFill>
            <a:srgbClr val="26003B"/>
          </a:solidFill>
          <a:latin typeface="Arial"/>
          <a:ea typeface="Arial"/>
          <a:cs typeface="Arial"/>
          <a:sym typeface="Arial"/>
        </a:defRPr>
      </a:lvl7pPr>
      <a:lvl8pPr>
        <a:lnSpc>
          <a:spcPct val="90000"/>
        </a:lnSpc>
        <a:defRPr sz="2800" b="1" spc="-30">
          <a:solidFill>
            <a:srgbClr val="26003B"/>
          </a:solidFill>
          <a:latin typeface="Arial"/>
          <a:ea typeface="Arial"/>
          <a:cs typeface="Arial"/>
          <a:sym typeface="Arial"/>
        </a:defRPr>
      </a:lvl8pPr>
      <a:lvl9pPr>
        <a:lnSpc>
          <a:spcPct val="90000"/>
        </a:lnSpc>
        <a:defRPr sz="2800" b="1" spc="-30">
          <a:solidFill>
            <a:srgbClr val="26003B"/>
          </a:solidFill>
          <a:latin typeface="Arial"/>
          <a:ea typeface="Arial"/>
          <a:cs typeface="Arial"/>
          <a:sym typeface="Arial"/>
        </a:defRPr>
      </a:lvl9pPr>
    </p:titleStyle>
    <p:bodyStyle>
      <a:lvl1pPr marL="165100" indent="-165100">
        <a:lnSpc>
          <a:spcPct val="120000"/>
        </a:lnSpc>
        <a:spcBef>
          <a:spcPts val="300"/>
        </a:spcBef>
        <a:buSzPct val="100000"/>
        <a:buFont typeface="Arial"/>
        <a:buChar char="•"/>
        <a:defRPr>
          <a:solidFill>
            <a:srgbClr val="3C3C3C"/>
          </a:solidFill>
          <a:latin typeface="Arial"/>
          <a:ea typeface="Arial"/>
          <a:cs typeface="Arial"/>
          <a:sym typeface="Arial"/>
        </a:defRPr>
      </a:lvl1pPr>
      <a:lvl2pPr marL="360958" indent="-205383">
        <a:lnSpc>
          <a:spcPct val="120000"/>
        </a:lnSpc>
        <a:spcBef>
          <a:spcPts val="300"/>
        </a:spcBef>
        <a:buSzPct val="100000"/>
        <a:buFont typeface="Arial"/>
        <a:buChar char="•"/>
        <a:defRPr>
          <a:solidFill>
            <a:srgbClr val="3C3C3C"/>
          </a:solidFill>
          <a:latin typeface="Arial"/>
          <a:ea typeface="Arial"/>
          <a:cs typeface="Arial"/>
          <a:sym typeface="Arial"/>
        </a:defRPr>
      </a:lvl2pPr>
      <a:lvl3pPr marL="582385" indent="-234723">
        <a:lnSpc>
          <a:spcPct val="120000"/>
        </a:lnSpc>
        <a:spcBef>
          <a:spcPts val="300"/>
        </a:spcBef>
        <a:buSzPct val="100000"/>
        <a:buFont typeface="Arial"/>
        <a:buChar char="•"/>
        <a:defRPr>
          <a:solidFill>
            <a:srgbClr val="3C3C3C"/>
          </a:solidFill>
          <a:latin typeface="Arial"/>
          <a:ea typeface="Arial"/>
          <a:cs typeface="Arial"/>
          <a:sym typeface="Arial"/>
        </a:defRPr>
      </a:lvl3pPr>
      <a:lvl4pPr marL="754062" indent="-233362">
        <a:lnSpc>
          <a:spcPct val="120000"/>
        </a:lnSpc>
        <a:spcBef>
          <a:spcPts val="300"/>
        </a:spcBef>
        <a:buSzPct val="100000"/>
        <a:buFont typeface="Arial"/>
        <a:buChar char="•"/>
        <a:defRPr>
          <a:solidFill>
            <a:srgbClr val="3C3C3C"/>
          </a:solidFill>
          <a:latin typeface="Arial"/>
          <a:ea typeface="Arial"/>
          <a:cs typeface="Arial"/>
          <a:sym typeface="Arial"/>
        </a:defRPr>
      </a:lvl4pPr>
      <a:lvl5pPr marL="931544" indent="-245744">
        <a:lnSpc>
          <a:spcPct val="120000"/>
        </a:lnSpc>
        <a:spcBef>
          <a:spcPts val="300"/>
        </a:spcBef>
        <a:buSzPct val="100000"/>
        <a:buFont typeface="Arial"/>
        <a:buChar char="•"/>
        <a:defRPr>
          <a:solidFill>
            <a:srgbClr val="3C3C3C"/>
          </a:solidFill>
          <a:latin typeface="Arial"/>
          <a:ea typeface="Arial"/>
          <a:cs typeface="Arial"/>
          <a:sym typeface="Arial"/>
        </a:defRPr>
      </a:lvl5pPr>
      <a:lvl6pPr marL="2514600" indent="-228600">
        <a:lnSpc>
          <a:spcPct val="120000"/>
        </a:lnSpc>
        <a:spcBef>
          <a:spcPts val="300"/>
        </a:spcBef>
        <a:buSzPct val="100000"/>
        <a:buFont typeface="Arial"/>
        <a:buChar char="•"/>
        <a:defRPr>
          <a:solidFill>
            <a:srgbClr val="3C3C3C"/>
          </a:solidFill>
          <a:latin typeface="Arial"/>
          <a:ea typeface="Arial"/>
          <a:cs typeface="Arial"/>
          <a:sym typeface="Arial"/>
        </a:defRPr>
      </a:lvl6pPr>
      <a:lvl7pPr marL="2971800" indent="-228600">
        <a:lnSpc>
          <a:spcPct val="120000"/>
        </a:lnSpc>
        <a:spcBef>
          <a:spcPts val="300"/>
        </a:spcBef>
        <a:buSzPct val="100000"/>
        <a:buFont typeface="Arial"/>
        <a:buChar char="•"/>
        <a:defRPr>
          <a:solidFill>
            <a:srgbClr val="3C3C3C"/>
          </a:solidFill>
          <a:latin typeface="Arial"/>
          <a:ea typeface="Arial"/>
          <a:cs typeface="Arial"/>
          <a:sym typeface="Arial"/>
        </a:defRPr>
      </a:lvl7pPr>
      <a:lvl8pPr marL="3429000" indent="-228600">
        <a:lnSpc>
          <a:spcPct val="120000"/>
        </a:lnSpc>
        <a:spcBef>
          <a:spcPts val="300"/>
        </a:spcBef>
        <a:buSzPct val="100000"/>
        <a:buFont typeface="Arial"/>
        <a:buChar char="•"/>
        <a:defRPr>
          <a:solidFill>
            <a:srgbClr val="3C3C3C"/>
          </a:solidFill>
          <a:latin typeface="Arial"/>
          <a:ea typeface="Arial"/>
          <a:cs typeface="Arial"/>
          <a:sym typeface="Arial"/>
        </a:defRPr>
      </a:lvl8pPr>
      <a:lvl9pPr marL="3886200" indent="-228600">
        <a:lnSpc>
          <a:spcPct val="120000"/>
        </a:lnSpc>
        <a:spcBef>
          <a:spcPts val="300"/>
        </a:spcBef>
        <a:buSzPct val="100000"/>
        <a:buFont typeface="Arial"/>
        <a:buChar char="•"/>
        <a:defRPr>
          <a:solidFill>
            <a:srgbClr val="3C3C3C"/>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
            <a:ext cx="12191999" cy="6857999"/>
          </a:xfrm>
          <a:prstGeom prst="rect">
            <a:avLst/>
          </a:prstGeom>
        </p:spPr>
      </p:pic>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04525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27732" y="1937630"/>
            <a:ext cx="1891877" cy="1891030"/>
          </a:xfrm>
          <a:custGeom>
            <a:avLst/>
            <a:gdLst/>
            <a:ahLst/>
            <a:cxnLst/>
            <a:rect l="l" t="t" r="r" b="b"/>
            <a:pathLst>
              <a:path w="2837815" h="2836545">
                <a:moveTo>
                  <a:pt x="2837611" y="0"/>
                </a:moveTo>
                <a:lnTo>
                  <a:pt x="0" y="0"/>
                </a:lnTo>
                <a:lnTo>
                  <a:pt x="0" y="116801"/>
                </a:lnTo>
                <a:lnTo>
                  <a:pt x="0" y="2836189"/>
                </a:lnTo>
                <a:lnTo>
                  <a:pt x="117017" y="2836189"/>
                </a:lnTo>
                <a:lnTo>
                  <a:pt x="117017" y="116801"/>
                </a:lnTo>
                <a:lnTo>
                  <a:pt x="2837611" y="116801"/>
                </a:lnTo>
                <a:lnTo>
                  <a:pt x="2837611" y="0"/>
                </a:lnTo>
                <a:close/>
              </a:path>
            </a:pathLst>
          </a:custGeom>
          <a:solidFill>
            <a:srgbClr val="FFFDFD"/>
          </a:solidFill>
        </p:spPr>
        <p:txBody>
          <a:bodyPr wrap="square" lIns="0" tIns="0" rIns="0" bIns="0" rtlCol="0"/>
          <a:lstStyle/>
          <a:p>
            <a:pPr algn="l" defTabSz="609630" rtl="0"/>
            <a:endParaRPr sz="1200" kern="1200">
              <a:solidFill>
                <a:prstClr val="black"/>
              </a:solidFill>
              <a:latin typeface="Calibri"/>
              <a:ea typeface="+mn-ea"/>
              <a:cs typeface="+mn-cs"/>
            </a:endParaRPr>
          </a:p>
        </p:txBody>
      </p:sp>
      <p:sp>
        <p:nvSpPr>
          <p:cNvPr id="3" name="object 3"/>
          <p:cNvSpPr/>
          <p:nvPr/>
        </p:nvSpPr>
        <p:spPr>
          <a:xfrm>
            <a:off x="8173492" y="3652376"/>
            <a:ext cx="1891877" cy="1891030"/>
          </a:xfrm>
          <a:custGeom>
            <a:avLst/>
            <a:gdLst/>
            <a:ahLst/>
            <a:cxnLst/>
            <a:rect l="l" t="t" r="r" b="b"/>
            <a:pathLst>
              <a:path w="2837815" h="2836545">
                <a:moveTo>
                  <a:pt x="2837611" y="0"/>
                </a:moveTo>
                <a:lnTo>
                  <a:pt x="2720594" y="0"/>
                </a:lnTo>
                <a:lnTo>
                  <a:pt x="2720594" y="2719387"/>
                </a:lnTo>
                <a:lnTo>
                  <a:pt x="0" y="2719387"/>
                </a:lnTo>
                <a:lnTo>
                  <a:pt x="0" y="2836189"/>
                </a:lnTo>
                <a:lnTo>
                  <a:pt x="2837611" y="2836189"/>
                </a:lnTo>
                <a:lnTo>
                  <a:pt x="2837611" y="2719387"/>
                </a:lnTo>
                <a:lnTo>
                  <a:pt x="2837611" y="0"/>
                </a:lnTo>
                <a:close/>
              </a:path>
            </a:pathLst>
          </a:custGeom>
          <a:solidFill>
            <a:srgbClr val="FFFDFD"/>
          </a:solidFill>
        </p:spPr>
        <p:txBody>
          <a:bodyPr wrap="square" lIns="0" tIns="0" rIns="0" bIns="0" rtlCol="0"/>
          <a:lstStyle/>
          <a:p>
            <a:pPr algn="l" defTabSz="609630" rtl="0"/>
            <a:endParaRPr sz="1200" kern="1200">
              <a:solidFill>
                <a:prstClr val="black"/>
              </a:solidFill>
              <a:latin typeface="Calibri"/>
              <a:ea typeface="+mn-ea"/>
              <a:cs typeface="+mn-cs"/>
            </a:endParaRPr>
          </a:p>
        </p:txBody>
      </p:sp>
      <p:pic>
        <p:nvPicPr>
          <p:cNvPr id="4" name="object 4"/>
          <p:cNvPicPr/>
          <p:nvPr/>
        </p:nvPicPr>
        <p:blipFill>
          <a:blip r:embed="rId2" cstate="print"/>
          <a:stretch>
            <a:fillRect/>
          </a:stretch>
        </p:blipFill>
        <p:spPr>
          <a:xfrm>
            <a:off x="9613929" y="332931"/>
            <a:ext cx="2298699" cy="1149349"/>
          </a:xfrm>
          <a:prstGeom prst="rect">
            <a:avLst/>
          </a:prstGeom>
        </p:spPr>
      </p:pic>
      <p:grpSp>
        <p:nvGrpSpPr>
          <p:cNvPr id="5" name="object 5"/>
          <p:cNvGrpSpPr/>
          <p:nvPr/>
        </p:nvGrpSpPr>
        <p:grpSpPr>
          <a:xfrm>
            <a:off x="2743200" y="2377295"/>
            <a:ext cx="7057390" cy="2550160"/>
            <a:chOff x="3892295" y="3489959"/>
            <a:chExt cx="10586085" cy="3825240"/>
          </a:xfrm>
        </p:grpSpPr>
        <p:pic>
          <p:nvPicPr>
            <p:cNvPr id="6" name="object 6"/>
            <p:cNvPicPr/>
            <p:nvPr/>
          </p:nvPicPr>
          <p:blipFill>
            <a:blip r:embed="rId3" cstate="print"/>
            <a:stretch>
              <a:fillRect/>
            </a:stretch>
          </p:blipFill>
          <p:spPr>
            <a:xfrm>
              <a:off x="3892295" y="3489959"/>
              <a:ext cx="10585703" cy="3051047"/>
            </a:xfrm>
            <a:prstGeom prst="rect">
              <a:avLst/>
            </a:prstGeom>
          </p:spPr>
        </p:pic>
        <p:pic>
          <p:nvPicPr>
            <p:cNvPr id="7" name="object 7"/>
            <p:cNvPicPr/>
            <p:nvPr/>
          </p:nvPicPr>
          <p:blipFill>
            <a:blip r:embed="rId4" cstate="print"/>
            <a:stretch>
              <a:fillRect/>
            </a:stretch>
          </p:blipFill>
          <p:spPr>
            <a:xfrm>
              <a:off x="4983479" y="6190487"/>
              <a:ext cx="8299703" cy="112471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85F5-572D-42EF-B70C-AA751C0A8465}"/>
              </a:ext>
            </a:extLst>
          </p:cNvPr>
          <p:cNvSpPr>
            <a:spLocks noGrp="1"/>
          </p:cNvSpPr>
          <p:nvPr>
            <p:ph type="title"/>
          </p:nvPr>
        </p:nvSpPr>
        <p:spPr/>
        <p:txBody>
          <a:bodyPr/>
          <a:lstStyle/>
          <a:p>
            <a:r>
              <a:rPr lang="en-US" sz="2800" b="1" spc="-30" dirty="0">
                <a:solidFill>
                  <a:srgbClr val="26003B"/>
                </a:solidFill>
                <a:latin typeface="Avenir Next LT Pro Demi" panose="020B0704020202020204" pitchFamily="34" charset="0"/>
              </a:rPr>
              <a:t>CONCLUSION….</a:t>
            </a:r>
            <a:endParaRPr lang="en-US" dirty="0">
              <a:latin typeface="Avenir Next LT Pro Demi" panose="020B0704020202020204" pitchFamily="34" charset="0"/>
            </a:endParaRPr>
          </a:p>
        </p:txBody>
      </p:sp>
      <p:sp>
        <p:nvSpPr>
          <p:cNvPr id="3" name="Text Placeholder 2">
            <a:extLst>
              <a:ext uri="{FF2B5EF4-FFF2-40B4-BE49-F238E27FC236}">
                <a16:creationId xmlns:a16="http://schemas.microsoft.com/office/drawing/2014/main" id="{EBDDBE7F-CF25-41F8-81C3-1CFA89B52638}"/>
              </a:ext>
            </a:extLst>
          </p:cNvPr>
          <p:cNvSpPr>
            <a:spLocks noGrp="1"/>
          </p:cNvSpPr>
          <p:nvPr>
            <p:ph type="body" idx="1"/>
          </p:nvPr>
        </p:nvSpPr>
        <p:spPr>
          <a:xfrm>
            <a:off x="151005" y="915751"/>
            <a:ext cx="11889990" cy="5213200"/>
          </a:xfrm>
        </p:spPr>
        <p:txBody>
          <a:bodyPr/>
          <a:lstStyle/>
          <a:p>
            <a:pPr marL="342900" marR="0" indent="-342900" algn="just">
              <a:lnSpc>
                <a:spcPct val="150000"/>
              </a:lnSpc>
              <a:spcBef>
                <a:spcPts val="0"/>
              </a:spcBef>
              <a:spcAft>
                <a:spcPts val="1000"/>
              </a:spcAft>
              <a:buFont typeface="Arial" panose="020B0604020202020204" pitchFamily="34" charset="0"/>
              <a:buChar char="•"/>
            </a:pPr>
            <a:r>
              <a:rPr lang="en-GB" sz="2000" dirty="0">
                <a:effectLst/>
                <a:latin typeface="Avenir Next LT Pro Demi" panose="020B0704020202020204" pitchFamily="34" charset="0"/>
                <a:ea typeface="Calibri" panose="020F0502020204030204" pitchFamily="34" charset="0"/>
                <a:cs typeface="Times New Roman" panose="02020603050405020304" pitchFamily="18" charset="0"/>
              </a:rPr>
              <a:t>Ideally the aim of big data should, in line with fairness outcomes, be to enhance policyholder outcomes and improve societal welfare, however, with any innovation comes the potential for great risk. </a:t>
            </a:r>
          </a:p>
          <a:p>
            <a:pPr marL="342900" marR="0" indent="-342900" algn="just">
              <a:lnSpc>
                <a:spcPct val="150000"/>
              </a:lnSpc>
              <a:spcBef>
                <a:spcPts val="0"/>
              </a:spcBef>
              <a:spcAft>
                <a:spcPts val="1000"/>
              </a:spcAft>
              <a:buFont typeface="Arial" panose="020B0604020202020204" pitchFamily="34" charset="0"/>
              <a:buChar char="•"/>
            </a:pPr>
            <a:r>
              <a:rPr lang="en-US">
                <a:latin typeface="Avenir Next LT Pro Demi" panose="020B0704020202020204" pitchFamily="34" charset="0"/>
                <a:ea typeface="Adobe Ming Std L" panose="02020300000000000000" pitchFamily="18" charset="-128"/>
              </a:rPr>
              <a:t>Justification </a:t>
            </a:r>
            <a:r>
              <a:rPr lang="en-US" dirty="0">
                <a:latin typeface="Avenir Next LT Pro Demi" panose="020B0704020202020204" pitchFamily="34" charset="0"/>
                <a:ea typeface="Adobe Ming Std L" panose="02020300000000000000" pitchFamily="18" charset="-128"/>
              </a:rPr>
              <a:t>for insurers – discrimination vs differentiation </a:t>
            </a:r>
          </a:p>
          <a:p>
            <a:pPr marL="342900" indent="-342900">
              <a:lnSpc>
                <a:spcPct val="150000"/>
              </a:lnSpc>
              <a:buFont typeface="Arial" panose="020B0604020202020204" pitchFamily="34" charset="0"/>
              <a:buChar char="•"/>
            </a:pPr>
            <a:r>
              <a:rPr lang="en-US" dirty="0">
                <a:latin typeface="Avenir Next LT Pro Demi" panose="020B0704020202020204" pitchFamily="34" charset="0"/>
                <a:ea typeface="Adobe Ming Std L" panose="02020300000000000000" pitchFamily="18" charset="-128"/>
              </a:rPr>
              <a:t>Algorithms in insurance must be constantly </a:t>
            </a:r>
            <a:r>
              <a:rPr lang="en-US" dirty="0" err="1">
                <a:latin typeface="Avenir Next LT Pro Demi" panose="020B0704020202020204" pitchFamily="34" charset="0"/>
                <a:ea typeface="Adobe Ming Std L" panose="02020300000000000000" pitchFamily="18" charset="-128"/>
              </a:rPr>
              <a:t>scrutinised</a:t>
            </a:r>
            <a:r>
              <a:rPr lang="en-US" dirty="0">
                <a:latin typeface="Avenir Next LT Pro Demi" panose="020B0704020202020204" pitchFamily="34" charset="0"/>
                <a:ea typeface="Adobe Ming Std L" panose="02020300000000000000" pitchFamily="18" charset="-128"/>
              </a:rPr>
              <a:t> by policymakers to ensure their high reliability and trustworthiness. The data that AI systems rely on when taking decisions about insurance consumers must be reliable and trustworthy.</a:t>
            </a:r>
            <a:endParaRPr lang="en-GB" dirty="0">
              <a:latin typeface="Avenir Next LT Pro Demi" panose="020B0704020202020204" pitchFamily="34" charset="0"/>
              <a:ea typeface="Adobe Ming Std L" panose="02020300000000000000" pitchFamily="18" charset="-128"/>
              <a:cs typeface="Times New Roman" panose="02020603050405020304" pitchFamily="18" charset="0"/>
            </a:endParaRPr>
          </a:p>
          <a:p>
            <a:pPr marL="342900" indent="-342900">
              <a:lnSpc>
                <a:spcPct val="150000"/>
              </a:lnSpc>
              <a:buFont typeface="Arial" panose="020B0604020202020204" pitchFamily="34" charset="0"/>
              <a:buChar char="•"/>
            </a:pPr>
            <a:r>
              <a:rPr lang="en-US" b="0" i="0" dirty="0">
                <a:solidFill>
                  <a:srgbClr val="212529"/>
                </a:solidFill>
                <a:effectLst/>
                <a:latin typeface="Avenir Next LT Pro Demi" panose="020B0704020202020204" pitchFamily="34" charset="0"/>
              </a:rPr>
              <a:t>Insurers will have to find a transparent way of gathering objectively determinable criteria relating to the risk insured. </a:t>
            </a:r>
          </a:p>
          <a:p>
            <a:pPr marL="342900" indent="-342900">
              <a:lnSpc>
                <a:spcPct val="150000"/>
              </a:lnSpc>
              <a:buFont typeface="Arial" panose="020B0604020202020204" pitchFamily="34" charset="0"/>
              <a:buChar char="•"/>
            </a:pPr>
            <a:r>
              <a:rPr lang="en-US" b="0" i="0" dirty="0">
                <a:solidFill>
                  <a:srgbClr val="212529"/>
                </a:solidFill>
                <a:effectLst/>
                <a:latin typeface="Avenir Next LT Pro Demi" panose="020B0704020202020204" pitchFamily="34" charset="0"/>
              </a:rPr>
              <a:t>If there are fair, objectively determinable reasons for </a:t>
            </a:r>
            <a:r>
              <a:rPr lang="en-US" b="1" i="0" dirty="0">
                <a:solidFill>
                  <a:srgbClr val="212529"/>
                </a:solidFill>
                <a:effectLst/>
                <a:latin typeface="Avenir Next LT Pro Demi" panose="020B0704020202020204" pitchFamily="34" charset="0"/>
              </a:rPr>
              <a:t>differentiation</a:t>
            </a:r>
            <a:r>
              <a:rPr lang="en-US" b="0" i="0" dirty="0">
                <a:solidFill>
                  <a:srgbClr val="212529"/>
                </a:solidFill>
                <a:effectLst/>
                <a:latin typeface="Avenir Next LT Pro Demi" panose="020B0704020202020204" pitchFamily="34" charset="0"/>
              </a:rPr>
              <a:t>, insurers must apply them fairly on a case-by-case basis.</a:t>
            </a:r>
            <a:endParaRPr lang="en-US" dirty="0">
              <a:latin typeface="Avenir Next LT Pro Demi" panose="020B0704020202020204" pitchFamily="34" charset="0"/>
            </a:endParaRPr>
          </a:p>
          <a:p>
            <a:endParaRPr lang="en-US" dirty="0"/>
          </a:p>
        </p:txBody>
      </p:sp>
    </p:spTree>
    <p:extLst>
      <p:ext uri="{BB962C8B-B14F-4D97-AF65-F5344CB8AC3E}">
        <p14:creationId xmlns:p14="http://schemas.microsoft.com/office/powerpoint/2010/main" val="2625569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8288000" cy="10287000"/>
          </a:xfrm>
        </p:grpSpPr>
        <p:pic>
          <p:nvPicPr>
            <p:cNvPr id="3" name="object 3"/>
            <p:cNvPicPr/>
            <p:nvPr/>
          </p:nvPicPr>
          <p:blipFill>
            <a:blip r:embed="rId2" cstate="print"/>
            <a:stretch>
              <a:fillRect/>
            </a:stretch>
          </p:blipFill>
          <p:spPr>
            <a:xfrm>
              <a:off x="14420893" y="499395"/>
              <a:ext cx="3448049" cy="1724024"/>
            </a:xfrm>
            <a:prstGeom prst="rect">
              <a:avLst/>
            </a:prstGeom>
          </p:spPr>
        </p:pic>
        <p:pic>
          <p:nvPicPr>
            <p:cNvPr id="4" name="object 4"/>
            <p:cNvPicPr/>
            <p:nvPr/>
          </p:nvPicPr>
          <p:blipFill>
            <a:blip r:embed="rId3" cstate="print"/>
            <a:stretch>
              <a:fillRect/>
            </a:stretch>
          </p:blipFill>
          <p:spPr>
            <a:xfrm>
              <a:off x="3441191" y="1341120"/>
              <a:ext cx="11469623" cy="773887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3C31BD-1CA9-433A-9255-63E2794C0D2A}"/>
              </a:ext>
            </a:extLst>
          </p:cNvPr>
          <p:cNvSpPr txBox="1"/>
          <p:nvPr/>
        </p:nvSpPr>
        <p:spPr>
          <a:xfrm>
            <a:off x="546100" y="1143001"/>
            <a:ext cx="11557000" cy="88242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defTabSz="609630" rtl="0"/>
            <a:r>
              <a:rPr lang="en-US" sz="5334" b="1" kern="1200" dirty="0">
                <a:solidFill>
                  <a:srgbClr val="FFFFFF"/>
                </a:solidFill>
                <a:latin typeface="Arimo"/>
                <a:ea typeface="+mn-ea"/>
                <a:cs typeface="+mn-cs"/>
              </a:rPr>
              <a:t>INSURANCE AND HUMAN RIGHTS</a:t>
            </a:r>
          </a:p>
        </p:txBody>
      </p:sp>
      <p:sp>
        <p:nvSpPr>
          <p:cNvPr id="5" name="TextBox 4">
            <a:extLst>
              <a:ext uri="{FF2B5EF4-FFF2-40B4-BE49-F238E27FC236}">
                <a16:creationId xmlns:a16="http://schemas.microsoft.com/office/drawing/2014/main" id="{4F1018F4-00B5-434E-90D4-37A5EE661D0B}"/>
              </a:ext>
            </a:extLst>
          </p:cNvPr>
          <p:cNvSpPr txBox="1"/>
          <p:nvPr/>
        </p:nvSpPr>
        <p:spPr>
          <a:xfrm>
            <a:off x="381000" y="2997200"/>
            <a:ext cx="4673600" cy="30777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defTabSz="609630" rtl="0"/>
            <a:r>
              <a:rPr lang="en-US" sz="1600" b="1" kern="1200" dirty="0">
                <a:solidFill>
                  <a:srgbClr val="FFFFFF"/>
                </a:solidFill>
                <a:latin typeface="Arimo"/>
                <a:ea typeface="+mn-ea"/>
                <a:cs typeface="+mn-cs"/>
              </a:rPr>
              <a:t>1st session: Insurance and ESG Panelists:</a:t>
            </a:r>
            <a:endParaRPr lang="en-US" sz="1600" kern="1200" dirty="0">
              <a:solidFill>
                <a:prstClr val="black"/>
              </a:solidFill>
              <a:latin typeface="Calibri"/>
              <a:ea typeface="+mn-ea"/>
              <a:cs typeface="Calibri"/>
            </a:endParaRPr>
          </a:p>
        </p:txBody>
      </p:sp>
      <p:sp>
        <p:nvSpPr>
          <p:cNvPr id="6" name="TextBox 5">
            <a:extLst>
              <a:ext uri="{FF2B5EF4-FFF2-40B4-BE49-F238E27FC236}">
                <a16:creationId xmlns:a16="http://schemas.microsoft.com/office/drawing/2014/main" id="{2CC20219-DBB2-425A-931F-466CD519FCFB}"/>
              </a:ext>
            </a:extLst>
          </p:cNvPr>
          <p:cNvSpPr txBox="1"/>
          <p:nvPr/>
        </p:nvSpPr>
        <p:spPr>
          <a:xfrm>
            <a:off x="6515100" y="2844800"/>
            <a:ext cx="4965700" cy="59509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defTabSz="609630" rtl="0"/>
            <a:r>
              <a:rPr lang="en-US" sz="1600" b="1" kern="1200" dirty="0">
                <a:solidFill>
                  <a:srgbClr val="FFFFFF"/>
                </a:solidFill>
                <a:latin typeface="Arimo"/>
                <a:ea typeface="+mn-ea"/>
                <a:cs typeface="+mn-cs"/>
              </a:rPr>
              <a:t> 2nd </a:t>
            </a:r>
            <a:r>
              <a:rPr lang="en-US" sz="1867" b="1" kern="1200" dirty="0">
                <a:solidFill>
                  <a:srgbClr val="FFFFFF"/>
                </a:solidFill>
                <a:latin typeface="Arimo"/>
                <a:ea typeface="+mn-ea"/>
                <a:cs typeface="+mn-cs"/>
              </a:rPr>
              <a:t>session</a:t>
            </a:r>
            <a:r>
              <a:rPr lang="en-US" sz="1600" b="1" kern="1200" dirty="0">
                <a:solidFill>
                  <a:srgbClr val="FFFFFF"/>
                </a:solidFill>
                <a:latin typeface="Arimo"/>
                <a:ea typeface="+mn-ea"/>
                <a:cs typeface="+mn-cs"/>
              </a:rPr>
              <a:t>: Big Data and Discrimination in Insurance Panelists:</a:t>
            </a:r>
            <a:endParaRPr lang="en-GB" sz="1600" kern="1200">
              <a:solidFill>
                <a:prstClr val="black"/>
              </a:solidFill>
              <a:latin typeface="Arimo"/>
              <a:ea typeface="+mn-ea"/>
              <a:cs typeface="+mn-cs"/>
            </a:endParaRPr>
          </a:p>
        </p:txBody>
      </p:sp>
      <p:pic>
        <p:nvPicPr>
          <p:cNvPr id="7" name="Picture 7">
            <a:extLst>
              <a:ext uri="{FF2B5EF4-FFF2-40B4-BE49-F238E27FC236}">
                <a16:creationId xmlns:a16="http://schemas.microsoft.com/office/drawing/2014/main" id="{722DA1B2-B762-4D62-9D7C-5DE92A3E4931}"/>
              </a:ext>
            </a:extLst>
          </p:cNvPr>
          <p:cNvPicPr>
            <a:picLocks noChangeAspect="1"/>
          </p:cNvPicPr>
          <p:nvPr/>
        </p:nvPicPr>
        <p:blipFill rotWithShape="1">
          <a:blip r:embed="rId2"/>
          <a:srcRect l="37049" t="-980" r="10820" b="378"/>
          <a:stretch/>
        </p:blipFill>
        <p:spPr>
          <a:xfrm>
            <a:off x="698500" y="3594338"/>
            <a:ext cx="1771931" cy="2301199"/>
          </a:xfrm>
          <a:prstGeom prst="rect">
            <a:avLst/>
          </a:prstGeom>
        </p:spPr>
      </p:pic>
      <p:pic>
        <p:nvPicPr>
          <p:cNvPr id="8" name="Picture 8">
            <a:extLst>
              <a:ext uri="{FF2B5EF4-FFF2-40B4-BE49-F238E27FC236}">
                <a16:creationId xmlns:a16="http://schemas.microsoft.com/office/drawing/2014/main" id="{C4F30354-0973-4399-9DF6-88C1051951FB}"/>
              </a:ext>
            </a:extLst>
          </p:cNvPr>
          <p:cNvPicPr>
            <a:picLocks noChangeAspect="1"/>
          </p:cNvPicPr>
          <p:nvPr/>
        </p:nvPicPr>
        <p:blipFill rotWithShape="1">
          <a:blip r:embed="rId3"/>
          <a:srcRect l="21633" t="1103" r="25306" b="-10"/>
          <a:stretch/>
        </p:blipFill>
        <p:spPr>
          <a:xfrm>
            <a:off x="2628901" y="3607038"/>
            <a:ext cx="1652407" cy="2298685"/>
          </a:xfrm>
          <a:prstGeom prst="rect">
            <a:avLst/>
          </a:prstGeom>
        </p:spPr>
      </p:pic>
      <p:pic>
        <p:nvPicPr>
          <p:cNvPr id="9" name="Picture 9" descr="A picture containing person, wall, person, indoor&#10;&#10;Description automatically generated">
            <a:extLst>
              <a:ext uri="{FF2B5EF4-FFF2-40B4-BE49-F238E27FC236}">
                <a16:creationId xmlns:a16="http://schemas.microsoft.com/office/drawing/2014/main" id="{AFFAA9FD-9FB8-4943-9EFE-4C9D5A96D108}"/>
              </a:ext>
            </a:extLst>
          </p:cNvPr>
          <p:cNvPicPr>
            <a:picLocks noChangeAspect="1"/>
          </p:cNvPicPr>
          <p:nvPr/>
        </p:nvPicPr>
        <p:blipFill>
          <a:blip r:embed="rId4"/>
          <a:stretch>
            <a:fillRect/>
          </a:stretch>
        </p:blipFill>
        <p:spPr>
          <a:xfrm>
            <a:off x="8303768" y="3591560"/>
            <a:ext cx="1528064" cy="2303780"/>
          </a:xfrm>
          <a:prstGeom prst="rect">
            <a:avLst/>
          </a:prstGeom>
        </p:spPr>
      </p:pic>
      <p:pic>
        <p:nvPicPr>
          <p:cNvPr id="10" name="Picture 10" descr="A picture containing person, person, indoor, posing&#10;&#10;Description automatically generated">
            <a:extLst>
              <a:ext uri="{FF2B5EF4-FFF2-40B4-BE49-F238E27FC236}">
                <a16:creationId xmlns:a16="http://schemas.microsoft.com/office/drawing/2014/main" id="{CB402CBB-7AD0-4EB1-95B6-576C12D891C9}"/>
              </a:ext>
            </a:extLst>
          </p:cNvPr>
          <p:cNvPicPr>
            <a:picLocks noChangeAspect="1"/>
          </p:cNvPicPr>
          <p:nvPr/>
        </p:nvPicPr>
        <p:blipFill>
          <a:blip r:embed="rId5"/>
          <a:stretch>
            <a:fillRect/>
          </a:stretch>
        </p:blipFill>
        <p:spPr>
          <a:xfrm>
            <a:off x="9969858" y="3606801"/>
            <a:ext cx="1561385" cy="2298699"/>
          </a:xfrm>
          <a:prstGeom prst="rect">
            <a:avLst/>
          </a:prstGeom>
        </p:spPr>
      </p:pic>
      <p:pic>
        <p:nvPicPr>
          <p:cNvPr id="11" name="Picture 11">
            <a:extLst>
              <a:ext uri="{FF2B5EF4-FFF2-40B4-BE49-F238E27FC236}">
                <a16:creationId xmlns:a16="http://schemas.microsoft.com/office/drawing/2014/main" id="{59682D58-400C-4B5C-BB73-2DAA9972FE6E}"/>
              </a:ext>
            </a:extLst>
          </p:cNvPr>
          <p:cNvPicPr>
            <a:picLocks noChangeAspect="1"/>
          </p:cNvPicPr>
          <p:nvPr/>
        </p:nvPicPr>
        <p:blipFill>
          <a:blip r:embed="rId6"/>
          <a:stretch>
            <a:fillRect/>
          </a:stretch>
        </p:blipFill>
        <p:spPr>
          <a:xfrm>
            <a:off x="4432301" y="3597238"/>
            <a:ext cx="1803399" cy="2317824"/>
          </a:xfrm>
          <a:prstGeom prst="rect">
            <a:avLst/>
          </a:prstGeom>
        </p:spPr>
      </p:pic>
      <p:pic>
        <p:nvPicPr>
          <p:cNvPr id="12" name="Picture 12">
            <a:extLst>
              <a:ext uri="{FF2B5EF4-FFF2-40B4-BE49-F238E27FC236}">
                <a16:creationId xmlns:a16="http://schemas.microsoft.com/office/drawing/2014/main" id="{8FB3825A-D4D6-4294-9131-8BBE3D8B7655}"/>
              </a:ext>
            </a:extLst>
          </p:cNvPr>
          <p:cNvPicPr>
            <a:picLocks noChangeAspect="1"/>
          </p:cNvPicPr>
          <p:nvPr/>
        </p:nvPicPr>
        <p:blipFill>
          <a:blip r:embed="rId7"/>
          <a:stretch>
            <a:fillRect/>
          </a:stretch>
        </p:blipFill>
        <p:spPr>
          <a:xfrm>
            <a:off x="6565900" y="3596054"/>
            <a:ext cx="1524000" cy="2294792"/>
          </a:xfrm>
          <a:prstGeom prst="rect">
            <a:avLst/>
          </a:prstGeom>
        </p:spPr>
      </p:pic>
      <p:sp>
        <p:nvSpPr>
          <p:cNvPr id="13" name="TextBox 12">
            <a:extLst>
              <a:ext uri="{FF2B5EF4-FFF2-40B4-BE49-F238E27FC236}">
                <a16:creationId xmlns:a16="http://schemas.microsoft.com/office/drawing/2014/main" id="{750FBA30-0F8F-4C03-B090-E7159427FED5}"/>
              </a:ext>
            </a:extLst>
          </p:cNvPr>
          <p:cNvSpPr txBox="1"/>
          <p:nvPr/>
        </p:nvSpPr>
        <p:spPr>
          <a:xfrm>
            <a:off x="10071100" y="5943600"/>
            <a:ext cx="1828800" cy="22576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defTabSz="609630" rtl="0"/>
            <a:r>
              <a:rPr lang="en-US" sz="1067" kern="1200" dirty="0">
                <a:solidFill>
                  <a:srgbClr val="FFFFFF"/>
                </a:solidFill>
                <a:latin typeface="Arimo"/>
                <a:ea typeface="+mn-ea"/>
                <a:cs typeface="+mn-cs"/>
              </a:rPr>
              <a:t>  BIRGIT KUSCHKE</a:t>
            </a:r>
          </a:p>
        </p:txBody>
      </p:sp>
      <p:sp>
        <p:nvSpPr>
          <p:cNvPr id="14" name="TextBox 13">
            <a:extLst>
              <a:ext uri="{FF2B5EF4-FFF2-40B4-BE49-F238E27FC236}">
                <a16:creationId xmlns:a16="http://schemas.microsoft.com/office/drawing/2014/main" id="{F40CFFB9-DEA3-41BF-B645-6F3234198E6C}"/>
              </a:ext>
            </a:extLst>
          </p:cNvPr>
          <p:cNvSpPr txBox="1"/>
          <p:nvPr/>
        </p:nvSpPr>
        <p:spPr>
          <a:xfrm>
            <a:off x="927100" y="6007100"/>
            <a:ext cx="1130300" cy="38997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defTabSz="609630" rtl="0"/>
            <a:r>
              <a:rPr lang="en-US" sz="1067" kern="1200" dirty="0">
                <a:solidFill>
                  <a:srgbClr val="FFFFFF"/>
                </a:solidFill>
                <a:latin typeface="Arimo"/>
                <a:ea typeface="+mn-ea"/>
                <a:cs typeface="+mn-cs"/>
              </a:rPr>
              <a:t>PROFESSOR CHRISTINA HO </a:t>
            </a:r>
            <a:endParaRPr lang="en-GB" sz="1067" kern="1200">
              <a:solidFill>
                <a:prstClr val="black"/>
              </a:solidFill>
              <a:latin typeface="Calibri"/>
              <a:ea typeface="+mn-ea"/>
              <a:cs typeface="Calibri"/>
            </a:endParaRPr>
          </a:p>
        </p:txBody>
      </p:sp>
      <p:sp>
        <p:nvSpPr>
          <p:cNvPr id="15" name="TextBox 14">
            <a:extLst>
              <a:ext uri="{FF2B5EF4-FFF2-40B4-BE49-F238E27FC236}">
                <a16:creationId xmlns:a16="http://schemas.microsoft.com/office/drawing/2014/main" id="{6C61858D-B8AB-448D-9C23-A469AE29AD46}"/>
              </a:ext>
            </a:extLst>
          </p:cNvPr>
          <p:cNvSpPr txBox="1"/>
          <p:nvPr/>
        </p:nvSpPr>
        <p:spPr>
          <a:xfrm>
            <a:off x="2832100" y="6007100"/>
            <a:ext cx="1828800" cy="22576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defTabSz="609630" rtl="0"/>
            <a:r>
              <a:rPr lang="en-US" sz="1067" kern="1200" dirty="0">
                <a:solidFill>
                  <a:srgbClr val="FFFFFF"/>
                </a:solidFill>
                <a:latin typeface="Arimo"/>
                <a:ea typeface="+mn-ea"/>
                <a:cs typeface="+mn-cs"/>
              </a:rPr>
              <a:t>STEPHEN TURNER </a:t>
            </a:r>
            <a:endParaRPr lang="en-US" sz="1067" kern="1200">
              <a:solidFill>
                <a:prstClr val="black"/>
              </a:solidFill>
              <a:latin typeface="Calibri"/>
              <a:ea typeface="+mn-ea"/>
              <a:cs typeface="Calibri"/>
            </a:endParaRPr>
          </a:p>
        </p:txBody>
      </p:sp>
      <p:sp>
        <p:nvSpPr>
          <p:cNvPr id="16" name="TextBox 15">
            <a:extLst>
              <a:ext uri="{FF2B5EF4-FFF2-40B4-BE49-F238E27FC236}">
                <a16:creationId xmlns:a16="http://schemas.microsoft.com/office/drawing/2014/main" id="{28CF4116-619C-47C1-A4EB-89B917E846CA}"/>
              </a:ext>
            </a:extLst>
          </p:cNvPr>
          <p:cNvSpPr txBox="1"/>
          <p:nvPr/>
        </p:nvSpPr>
        <p:spPr>
          <a:xfrm>
            <a:off x="4660900" y="6007100"/>
            <a:ext cx="1257300" cy="38997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defTabSz="609630" rtl="0"/>
            <a:r>
              <a:rPr lang="en-US" sz="1067" kern="1200" dirty="0">
                <a:solidFill>
                  <a:srgbClr val="FFFFFF"/>
                </a:solidFill>
                <a:latin typeface="Arimo"/>
                <a:ea typeface="+mn-ea"/>
                <a:cs typeface="+mn-cs"/>
              </a:rPr>
              <a:t>MARGARIDA LIMA REGO</a:t>
            </a:r>
            <a:endParaRPr lang="en-US" sz="1067" kern="1200">
              <a:solidFill>
                <a:prstClr val="black"/>
              </a:solidFill>
              <a:latin typeface="Calibri"/>
              <a:ea typeface="+mn-ea"/>
              <a:cs typeface="Calibri"/>
            </a:endParaRPr>
          </a:p>
        </p:txBody>
      </p:sp>
      <p:sp>
        <p:nvSpPr>
          <p:cNvPr id="17" name="TextBox 16">
            <a:extLst>
              <a:ext uri="{FF2B5EF4-FFF2-40B4-BE49-F238E27FC236}">
                <a16:creationId xmlns:a16="http://schemas.microsoft.com/office/drawing/2014/main" id="{A1ECEEC5-C962-4295-A089-A32AFF901F71}"/>
              </a:ext>
            </a:extLst>
          </p:cNvPr>
          <p:cNvSpPr txBox="1"/>
          <p:nvPr/>
        </p:nvSpPr>
        <p:spPr>
          <a:xfrm>
            <a:off x="6413500" y="6007100"/>
            <a:ext cx="1828800" cy="22576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defTabSz="609630" rtl="0"/>
            <a:r>
              <a:rPr lang="en-US" sz="1067" kern="1200" dirty="0">
                <a:solidFill>
                  <a:srgbClr val="FFFFFF"/>
                </a:solidFill>
                <a:latin typeface="Arimo"/>
                <a:ea typeface="+mn-ea"/>
                <a:cs typeface="+mn-cs"/>
              </a:rPr>
              <a:t> CARLOS ACOSTA OLIVO</a:t>
            </a:r>
            <a:endParaRPr lang="en-US" sz="1067" kern="1200">
              <a:solidFill>
                <a:prstClr val="black"/>
              </a:solidFill>
              <a:latin typeface="Calibri"/>
              <a:ea typeface="+mn-ea"/>
              <a:cs typeface="Calibri"/>
            </a:endParaRPr>
          </a:p>
        </p:txBody>
      </p:sp>
      <p:sp>
        <p:nvSpPr>
          <p:cNvPr id="18" name="TextBox 17">
            <a:extLst>
              <a:ext uri="{FF2B5EF4-FFF2-40B4-BE49-F238E27FC236}">
                <a16:creationId xmlns:a16="http://schemas.microsoft.com/office/drawing/2014/main" id="{1A67A5B1-16E5-4367-B6AD-CDD90A7CE7E2}"/>
              </a:ext>
            </a:extLst>
          </p:cNvPr>
          <p:cNvSpPr txBox="1"/>
          <p:nvPr/>
        </p:nvSpPr>
        <p:spPr>
          <a:xfrm>
            <a:off x="8509000" y="5943600"/>
            <a:ext cx="965200" cy="38997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defTabSz="609630" rtl="0"/>
            <a:r>
              <a:rPr lang="en-US" sz="1067" kern="1200" dirty="0">
                <a:solidFill>
                  <a:srgbClr val="FFFFFF"/>
                </a:solidFill>
                <a:latin typeface="Arimo"/>
                <a:ea typeface="+mn-ea"/>
                <a:cs typeface="+mn-cs"/>
              </a:rPr>
              <a:t>SAMANTHA HUNEBERG</a:t>
            </a:r>
            <a:endParaRPr lang="en-US" sz="1067" kern="1200">
              <a:solidFill>
                <a:prstClr val="black"/>
              </a:solidFill>
              <a:latin typeface="Calibri"/>
              <a:ea typeface="+mn-ea"/>
              <a:cs typeface="Calibri"/>
            </a:endParaRPr>
          </a:p>
        </p:txBody>
      </p:sp>
      <p:pic>
        <p:nvPicPr>
          <p:cNvPr id="24" name="object 3">
            <a:extLst>
              <a:ext uri="{FF2B5EF4-FFF2-40B4-BE49-F238E27FC236}">
                <a16:creationId xmlns:a16="http://schemas.microsoft.com/office/drawing/2014/main" id="{EF1B8404-4C76-4FCA-90B4-4A4C9D42A181}"/>
              </a:ext>
            </a:extLst>
          </p:cNvPr>
          <p:cNvPicPr/>
          <p:nvPr/>
        </p:nvPicPr>
        <p:blipFill>
          <a:blip r:embed="rId8" cstate="print"/>
          <a:stretch>
            <a:fillRect/>
          </a:stretch>
        </p:blipFill>
        <p:spPr>
          <a:xfrm>
            <a:off x="9728229" y="205932"/>
            <a:ext cx="1930399" cy="933449"/>
          </a:xfrm>
          <a:prstGeom prst="rect">
            <a:avLst/>
          </a:prstGeom>
        </p:spPr>
      </p:pic>
    </p:spTree>
    <p:extLst>
      <p:ext uri="{BB962C8B-B14F-4D97-AF65-F5344CB8AC3E}">
        <p14:creationId xmlns:p14="http://schemas.microsoft.com/office/powerpoint/2010/main" val="104412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12192000" cy="6858000"/>
            <a:chOff x="0" y="1"/>
            <a:chExt cx="18288000" cy="10287000"/>
          </a:xfrm>
        </p:grpSpPr>
        <p:pic>
          <p:nvPicPr>
            <p:cNvPr id="3" name="object 3"/>
            <p:cNvPicPr/>
            <p:nvPr/>
          </p:nvPicPr>
          <p:blipFill>
            <a:blip r:embed="rId2" cstate="print"/>
            <a:stretch>
              <a:fillRect/>
            </a:stretch>
          </p:blipFill>
          <p:spPr>
            <a:xfrm>
              <a:off x="14420893" y="499398"/>
              <a:ext cx="3448049" cy="1724024"/>
            </a:xfrm>
            <a:prstGeom prst="rect">
              <a:avLst/>
            </a:prstGeom>
          </p:spPr>
        </p:pic>
        <p:pic>
          <p:nvPicPr>
            <p:cNvPr id="4" name="object 4"/>
            <p:cNvPicPr/>
            <p:nvPr/>
          </p:nvPicPr>
          <p:blipFill>
            <a:blip r:embed="rId3" cstate="print"/>
            <a:stretch>
              <a:fillRect/>
            </a:stretch>
          </p:blipFill>
          <p:spPr>
            <a:xfrm>
              <a:off x="3685031" y="2639567"/>
              <a:ext cx="10984991" cy="2298191"/>
            </a:xfrm>
            <a:prstGeom prst="rect">
              <a:avLst/>
            </a:prstGeom>
          </p:spPr>
        </p:pic>
        <p:pic>
          <p:nvPicPr>
            <p:cNvPr id="5" name="object 5"/>
            <p:cNvPicPr/>
            <p:nvPr/>
          </p:nvPicPr>
          <p:blipFill>
            <a:blip r:embed="rId4" cstate="print"/>
            <a:stretch>
              <a:fillRect/>
            </a:stretch>
          </p:blipFill>
          <p:spPr>
            <a:xfrm>
              <a:off x="3145535" y="5462015"/>
              <a:ext cx="11820143" cy="236524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608291" y="4864464"/>
            <a:ext cx="9301827" cy="684545"/>
          </a:xfrm>
          <a:prstGeom prst="rect">
            <a:avLst/>
          </a:prstGeom>
        </p:spPr>
        <p:txBody>
          <a:bodyPr>
            <a:noAutofit/>
          </a:bodyPr>
          <a:lstStyle/>
          <a:p>
            <a:pPr lvl="0" defTabSz="603504">
              <a:defRPr sz="1800" b="0" spc="0">
                <a:solidFill>
                  <a:srgbClr val="000000"/>
                </a:solidFill>
              </a:defRPr>
            </a:pPr>
            <a:r>
              <a:rPr lang="en-US" sz="2400" b="1" spc="-66" dirty="0">
                <a:solidFill>
                  <a:srgbClr val="1E1E1E"/>
                </a:solidFill>
                <a:latin typeface="Avenir Next LT Pro Demi" panose="020B0704020202020204" pitchFamily="34" charset="0"/>
              </a:rPr>
              <a:t>BIG DATA AND DISCRIMINATION: A SOUTH AFRICAN PERSPECTIVE</a:t>
            </a:r>
            <a:endParaRPr sz="2400" b="1" spc="-66" dirty="0">
              <a:solidFill>
                <a:srgbClr val="1E1E1E"/>
              </a:solidFill>
              <a:latin typeface="Avenir Next LT Pro Demi" panose="020B0704020202020204" pitchFamily="34" charset="0"/>
            </a:endParaRPr>
          </a:p>
        </p:txBody>
      </p:sp>
      <p:sp>
        <p:nvSpPr>
          <p:cNvPr id="89" name="Shape 89"/>
          <p:cNvSpPr>
            <a:spLocks noGrp="1"/>
          </p:cNvSpPr>
          <p:nvPr>
            <p:ph type="body" idx="1"/>
          </p:nvPr>
        </p:nvSpPr>
        <p:spPr>
          <a:xfrm>
            <a:off x="608291" y="5658587"/>
            <a:ext cx="8716420" cy="277907"/>
          </a:xfrm>
          <a:prstGeom prst="rect">
            <a:avLst/>
          </a:prstGeom>
        </p:spPr>
        <p:txBody>
          <a:bodyPr>
            <a:normAutofit lnSpcReduction="10000"/>
          </a:bodyPr>
          <a:lstStyle>
            <a:lvl1pPr defTabSz="877823">
              <a:defRPr sz="1919" b="1"/>
            </a:lvl1pPr>
          </a:lstStyle>
          <a:p>
            <a:pPr lvl="0">
              <a:defRPr sz="1800" b="0">
                <a:solidFill>
                  <a:srgbClr val="000000"/>
                </a:solidFill>
              </a:defRPr>
            </a:pPr>
            <a:r>
              <a:rPr sz="1919" b="1" dirty="0">
                <a:solidFill>
                  <a:srgbClr val="D95900"/>
                </a:solidFill>
                <a:latin typeface="Avenir Next LT Pro Demi" panose="020B0704020202020204" pitchFamily="34" charset="0"/>
              </a:rPr>
              <a:t>DR SAMANTHA HUNEBERG</a:t>
            </a:r>
          </a:p>
        </p:txBody>
      </p:sp>
      <p:sp>
        <p:nvSpPr>
          <p:cNvPr id="90" name="Shape 90"/>
          <p:cNvSpPr/>
          <p:nvPr/>
        </p:nvSpPr>
        <p:spPr>
          <a:xfrm>
            <a:off x="630130" y="5927123"/>
            <a:ext cx="7327884" cy="30643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nSpc>
                <a:spcPct val="120000"/>
              </a:lnSpc>
              <a:spcBef>
                <a:spcPts val="300"/>
              </a:spcBef>
              <a:defRPr b="1" spc="-30">
                <a:solidFill>
                  <a:srgbClr val="1E1E1E"/>
                </a:solidFill>
              </a:defRPr>
            </a:lvl1pPr>
          </a:lstStyle>
          <a:p>
            <a:pPr lvl="0">
              <a:defRPr b="0" spc="0">
                <a:solidFill>
                  <a:srgbClr val="000000"/>
                </a:solidFill>
              </a:defRPr>
            </a:pPr>
            <a:r>
              <a:rPr lang="en-US" dirty="0">
                <a:latin typeface="Avenir Next LT Pro Demi" panose="020B0704020202020204" pitchFamily="34" charset="0"/>
              </a:rPr>
              <a:t>2 DECEMBER 2021</a:t>
            </a:r>
            <a:endParaRPr b="1" spc="-30" dirty="0">
              <a:solidFill>
                <a:srgbClr val="1E1E1E"/>
              </a:solidFill>
              <a:latin typeface="Avenir Next LT Pro Demi" panose="020B07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20109" y="374754"/>
            <a:ext cx="11572021" cy="4631961"/>
          </a:xfrm>
          <a:prstGeom prst="rect">
            <a:avLst/>
          </a:prstGeom>
        </p:spPr>
        <p:txBody>
          <a:bodyPr>
            <a:normAutofit/>
          </a:bodyPr>
          <a:lstStyle>
            <a:lvl1pPr defTabSz="841247">
              <a:defRPr sz="2576" spc="-27"/>
            </a:lvl1pPr>
          </a:lstStyle>
          <a:p>
            <a:pPr marL="342900" indent="-342900" algn="l">
              <a:lnSpc>
                <a:spcPct val="150000"/>
              </a:lnSpc>
              <a:spcAft>
                <a:spcPts val="12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CAN BIG DATA BE UTILISED IN THE INSURANCE INDUSTRY?</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BENEFITS VS PITFALLS?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POSSIBILITY OF DISCRIMINATION AND EXCLUSION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sz="2576" b="1" spc="-27" dirty="0">
              <a:solidFill>
                <a:srgbClr val="FFFFFF"/>
              </a:solidFill>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xfrm>
            <a:off x="368300" y="195749"/>
            <a:ext cx="11452225" cy="720001"/>
          </a:xfrm>
          <a:prstGeom prst="rect">
            <a:avLst/>
          </a:prstGeom>
        </p:spPr>
        <p:txBody>
          <a:bodyPr>
            <a:normAutofit/>
          </a:bodyPr>
          <a:lstStyle>
            <a:lvl1pPr>
              <a:defRPr spc="-100"/>
            </a:lvl1pPr>
          </a:lstStyle>
          <a:p>
            <a:pPr lvl="0">
              <a:defRPr sz="1800" b="0" spc="0">
                <a:solidFill>
                  <a:srgbClr val="000000"/>
                </a:solidFill>
              </a:defRPr>
            </a:pPr>
            <a:r>
              <a:rPr lang="en-US" sz="2800" b="1" spc="-100" dirty="0">
                <a:solidFill>
                  <a:srgbClr val="26003B"/>
                </a:solidFill>
                <a:latin typeface="Avenir Next LT Pro Demi" panose="020B0704020202020204" pitchFamily="34" charset="0"/>
              </a:rPr>
              <a:t>THE BAD…</a:t>
            </a:r>
            <a:endParaRPr sz="2800" b="1" spc="-100" dirty="0">
              <a:solidFill>
                <a:srgbClr val="26003B"/>
              </a:solidFill>
              <a:latin typeface="Avenir Next LT Pro Demi" panose="020B0704020202020204" pitchFamily="34" charset="0"/>
            </a:endParaRPr>
          </a:p>
        </p:txBody>
      </p:sp>
      <p:sp>
        <p:nvSpPr>
          <p:cNvPr id="294" name="Shape 294"/>
          <p:cNvSpPr>
            <a:spLocks noGrp="1"/>
          </p:cNvSpPr>
          <p:nvPr>
            <p:ph type="body" idx="1"/>
          </p:nvPr>
        </p:nvSpPr>
        <p:spPr>
          <a:xfrm>
            <a:off x="358588" y="6361112"/>
            <a:ext cx="9000002" cy="215901"/>
          </a:xfrm>
          <a:prstGeom prst="rect">
            <a:avLst/>
          </a:prstGeom>
        </p:spPr>
        <p:txBody>
          <a:bodyPr>
            <a:normAutofit/>
          </a:bodyPr>
          <a:lstStyle/>
          <a:p>
            <a:pPr lvl="0"/>
            <a:endParaRPr dirty="0"/>
          </a:p>
        </p:txBody>
      </p:sp>
      <p:grpSp>
        <p:nvGrpSpPr>
          <p:cNvPr id="307" name="Group 307"/>
          <p:cNvGrpSpPr/>
          <p:nvPr/>
        </p:nvGrpSpPr>
        <p:grpSpPr>
          <a:xfrm>
            <a:off x="380037" y="1282684"/>
            <a:ext cx="4890268" cy="4532904"/>
            <a:chOff x="0" y="0"/>
            <a:chExt cx="4890267" cy="4532902"/>
          </a:xfrm>
        </p:grpSpPr>
        <p:grpSp>
          <p:nvGrpSpPr>
            <p:cNvPr id="297" name="Group 297"/>
            <p:cNvGrpSpPr/>
            <p:nvPr/>
          </p:nvGrpSpPr>
          <p:grpSpPr>
            <a:xfrm>
              <a:off x="331538" y="0"/>
              <a:ext cx="2054356" cy="2171727"/>
              <a:chOff x="0" y="0"/>
              <a:chExt cx="2054355" cy="2171726"/>
            </a:xfrm>
          </p:grpSpPr>
          <p:sp>
            <p:nvSpPr>
              <p:cNvPr id="295" name="Shape 295"/>
              <p:cNvSpPr/>
              <p:nvPr/>
            </p:nvSpPr>
            <p:spPr>
              <a:xfrm flipH="1">
                <a:off x="0" y="0"/>
                <a:ext cx="2054355" cy="2171726"/>
              </a:xfrm>
              <a:custGeom>
                <a:avLst/>
                <a:gdLst/>
                <a:ahLst/>
                <a:cxnLst>
                  <a:cxn ang="0">
                    <a:pos x="wd2" y="hd2"/>
                  </a:cxn>
                  <a:cxn ang="5400000">
                    <a:pos x="wd2" y="hd2"/>
                  </a:cxn>
                  <a:cxn ang="10800000">
                    <a:pos x="wd2" y="hd2"/>
                  </a:cxn>
                  <a:cxn ang="16200000">
                    <a:pos x="wd2" y="hd2"/>
                  </a:cxn>
                </a:cxnLst>
                <a:rect l="0" t="0" r="r" b="b"/>
                <a:pathLst>
                  <a:path w="21600" h="21600" extrusionOk="0">
                    <a:moveTo>
                      <a:pt x="0" y="2660"/>
                    </a:moveTo>
                    <a:lnTo>
                      <a:pt x="3600" y="2660"/>
                    </a:lnTo>
                    <a:lnTo>
                      <a:pt x="6508" y="0"/>
                    </a:lnTo>
                    <a:lnTo>
                      <a:pt x="9000" y="2660"/>
                    </a:lnTo>
                    <a:lnTo>
                      <a:pt x="21600" y="2660"/>
                    </a:lnTo>
                    <a:lnTo>
                      <a:pt x="21600" y="21600"/>
                    </a:lnTo>
                    <a:lnTo>
                      <a:pt x="0" y="21600"/>
                    </a:lnTo>
                    <a:lnTo>
                      <a:pt x="0" y="5817"/>
                    </a:lnTo>
                    <a:close/>
                  </a:path>
                </a:pathLst>
              </a:custGeom>
              <a:solidFill>
                <a:srgbClr val="FFFFFF"/>
              </a:solidFill>
              <a:ln w="12700" cap="flat">
                <a:solidFill>
                  <a:srgbClr val="26003B"/>
                </a:solidFill>
                <a:prstDash val="solid"/>
                <a:round/>
              </a:ln>
              <a:effectLst/>
            </p:spPr>
            <p:txBody>
              <a:bodyPr wrap="square" lIns="0" tIns="0" rIns="0" bIns="0" numCol="1" anchor="ctr">
                <a:noAutofit/>
              </a:bodyPr>
              <a:lstStyle/>
              <a:p>
                <a:pPr lvl="0" algn="ctr"/>
                <a:endParaRPr dirty="0"/>
              </a:p>
            </p:txBody>
          </p:sp>
          <p:sp>
            <p:nvSpPr>
              <p:cNvPr id="296" name="Shape 296"/>
              <p:cNvSpPr/>
              <p:nvPr/>
            </p:nvSpPr>
            <p:spPr>
              <a:xfrm>
                <a:off x="0" y="1065693"/>
                <a:ext cx="2054355"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a:lvl1pPr>
              </a:lstStyle>
              <a:p>
                <a:pPr lvl="0">
                  <a:defRPr sz="1800">
                    <a:solidFill>
                      <a:srgbClr val="000000"/>
                    </a:solidFill>
                  </a:defRPr>
                </a:pPr>
                <a:r>
                  <a:rPr lang="en-US" sz="2000" dirty="0">
                    <a:solidFill>
                      <a:srgbClr val="3C3C3C"/>
                    </a:solidFill>
                    <a:latin typeface="Avenir Next LT Pro Demi" panose="020B0704020202020204" pitchFamily="34" charset="0"/>
                  </a:rPr>
                  <a:t>FAIRNESS</a:t>
                </a:r>
                <a:endParaRPr sz="2000" dirty="0">
                  <a:solidFill>
                    <a:srgbClr val="3C3C3C"/>
                  </a:solidFill>
                  <a:latin typeface="Avenir Next LT Pro Demi" panose="020B0704020202020204" pitchFamily="34" charset="0"/>
                </a:endParaRPr>
              </a:p>
            </p:txBody>
          </p:sp>
        </p:grpSp>
        <p:grpSp>
          <p:nvGrpSpPr>
            <p:cNvPr id="300" name="Group 300"/>
            <p:cNvGrpSpPr/>
            <p:nvPr/>
          </p:nvGrpSpPr>
          <p:grpSpPr>
            <a:xfrm>
              <a:off x="2527460" y="2328001"/>
              <a:ext cx="2054356" cy="2204901"/>
              <a:chOff x="0" y="0"/>
              <a:chExt cx="2054355" cy="2204899"/>
            </a:xfrm>
          </p:grpSpPr>
          <p:sp>
            <p:nvSpPr>
              <p:cNvPr id="298" name="Shape 298"/>
              <p:cNvSpPr/>
              <p:nvPr/>
            </p:nvSpPr>
            <p:spPr>
              <a:xfrm flipH="1">
                <a:off x="0" y="0"/>
                <a:ext cx="2054355" cy="22048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655"/>
                    </a:lnTo>
                    <a:lnTo>
                      <a:pt x="9000" y="18655"/>
                    </a:lnTo>
                    <a:lnTo>
                      <a:pt x="6508" y="21600"/>
                    </a:lnTo>
                    <a:lnTo>
                      <a:pt x="3600" y="18655"/>
                    </a:lnTo>
                    <a:lnTo>
                      <a:pt x="0" y="18655"/>
                    </a:lnTo>
                    <a:lnTo>
                      <a:pt x="0" y="10882"/>
                    </a:lnTo>
                    <a:close/>
                  </a:path>
                </a:pathLst>
              </a:custGeom>
              <a:solidFill>
                <a:srgbClr val="FFFFFF"/>
              </a:solidFill>
              <a:ln w="12700" cap="flat">
                <a:solidFill>
                  <a:srgbClr val="3C3C3C"/>
                </a:solidFill>
                <a:prstDash val="solid"/>
                <a:round/>
              </a:ln>
              <a:effectLst/>
            </p:spPr>
            <p:txBody>
              <a:bodyPr wrap="square" lIns="0" tIns="0" rIns="0" bIns="0" numCol="1" anchor="ctr">
                <a:noAutofit/>
              </a:bodyPr>
              <a:lstStyle/>
              <a:p>
                <a:pPr lvl="0" algn="ctr"/>
                <a:endParaRPr dirty="0"/>
              </a:p>
            </p:txBody>
          </p:sp>
          <p:sp>
            <p:nvSpPr>
              <p:cNvPr id="299" name="Shape 299"/>
              <p:cNvSpPr/>
              <p:nvPr/>
            </p:nvSpPr>
            <p:spPr>
              <a:xfrm>
                <a:off x="0" y="644368"/>
                <a:ext cx="2054355" cy="615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a:lvl1pPr>
              </a:lstStyle>
              <a:p>
                <a:pPr lvl="0">
                  <a:defRPr sz="1800">
                    <a:solidFill>
                      <a:srgbClr val="000000"/>
                    </a:solidFill>
                  </a:defRPr>
                </a:pPr>
                <a:r>
                  <a:rPr lang="en-US" sz="2000" dirty="0">
                    <a:solidFill>
                      <a:srgbClr val="3C3C3C"/>
                    </a:solidFill>
                    <a:latin typeface="Avenir Next LT Pro Demi" panose="020B0704020202020204" pitchFamily="34" charset="0"/>
                  </a:rPr>
                  <a:t>DATA PROTECTION</a:t>
                </a:r>
                <a:endParaRPr sz="2000" dirty="0">
                  <a:solidFill>
                    <a:srgbClr val="3C3C3C"/>
                  </a:solidFill>
                  <a:latin typeface="Avenir Next LT Pro Demi" panose="020B0704020202020204" pitchFamily="34" charset="0"/>
                </a:endParaRPr>
              </a:p>
            </p:txBody>
          </p:sp>
        </p:grpSp>
        <p:grpSp>
          <p:nvGrpSpPr>
            <p:cNvPr id="303" name="Group 303"/>
            <p:cNvGrpSpPr/>
            <p:nvPr/>
          </p:nvGrpSpPr>
          <p:grpSpPr>
            <a:xfrm>
              <a:off x="0" y="2328001"/>
              <a:ext cx="2456189" cy="1904290"/>
              <a:chOff x="0" y="0"/>
              <a:chExt cx="2456188" cy="1904289"/>
            </a:xfrm>
          </p:grpSpPr>
          <p:sp>
            <p:nvSpPr>
              <p:cNvPr id="301" name="Shape 301"/>
              <p:cNvSpPr/>
              <p:nvPr/>
            </p:nvSpPr>
            <p:spPr>
              <a:xfrm>
                <a:off x="0" y="0"/>
                <a:ext cx="2385846" cy="1904289"/>
              </a:xfrm>
              <a:custGeom>
                <a:avLst/>
                <a:gdLst/>
                <a:ahLst/>
                <a:cxnLst>
                  <a:cxn ang="0">
                    <a:pos x="wd2" y="hd2"/>
                  </a:cxn>
                  <a:cxn ang="5400000">
                    <a:pos x="wd2" y="hd2"/>
                  </a:cxn>
                  <a:cxn ang="10800000">
                    <a:pos x="wd2" y="hd2"/>
                  </a:cxn>
                  <a:cxn ang="16200000">
                    <a:pos x="wd2" y="hd2"/>
                  </a:cxn>
                </a:cxnLst>
                <a:rect l="0" t="0" r="r" b="b"/>
                <a:pathLst>
                  <a:path w="21600" h="21600" extrusionOk="0">
                    <a:moveTo>
                      <a:pt x="3001" y="0"/>
                    </a:moveTo>
                    <a:lnTo>
                      <a:pt x="21600" y="0"/>
                    </a:lnTo>
                    <a:lnTo>
                      <a:pt x="21600" y="21600"/>
                    </a:lnTo>
                    <a:lnTo>
                      <a:pt x="3001" y="21600"/>
                    </a:lnTo>
                    <a:lnTo>
                      <a:pt x="3001" y="18000"/>
                    </a:lnTo>
                    <a:lnTo>
                      <a:pt x="0" y="15235"/>
                    </a:lnTo>
                    <a:lnTo>
                      <a:pt x="3001" y="12600"/>
                    </a:lnTo>
                    <a:close/>
                  </a:path>
                </a:pathLst>
              </a:custGeom>
              <a:solidFill>
                <a:srgbClr val="FFFFFF"/>
              </a:solidFill>
              <a:ln w="12700" cap="flat">
                <a:solidFill>
                  <a:srgbClr val="E98837"/>
                </a:solidFill>
                <a:prstDash val="solid"/>
                <a:round/>
              </a:ln>
              <a:effectLst/>
            </p:spPr>
            <p:txBody>
              <a:bodyPr wrap="square" lIns="0" tIns="0" rIns="0" bIns="0" numCol="1" anchor="ctr">
                <a:noAutofit/>
              </a:bodyPr>
              <a:lstStyle/>
              <a:p>
                <a:pPr lvl="0" algn="ctr"/>
                <a:endParaRPr dirty="0"/>
              </a:p>
            </p:txBody>
          </p:sp>
          <p:sp>
            <p:nvSpPr>
              <p:cNvPr id="302" name="Shape 302"/>
              <p:cNvSpPr/>
              <p:nvPr/>
            </p:nvSpPr>
            <p:spPr>
              <a:xfrm>
                <a:off x="261150" y="766887"/>
                <a:ext cx="2195038"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a:lvl1pPr>
              </a:lstStyle>
              <a:p>
                <a:pPr lvl="0">
                  <a:defRPr sz="1800">
                    <a:solidFill>
                      <a:srgbClr val="000000"/>
                    </a:solidFill>
                  </a:defRPr>
                </a:pPr>
                <a:r>
                  <a:rPr lang="en-US" sz="2000" dirty="0">
                    <a:solidFill>
                      <a:srgbClr val="3C3C3C"/>
                    </a:solidFill>
                    <a:latin typeface="Avenir Next LT Pro Demi" panose="020B0704020202020204" pitchFamily="34" charset="0"/>
                  </a:rPr>
                  <a:t>DISCRIMINATION</a:t>
                </a:r>
                <a:endParaRPr sz="2000" dirty="0">
                  <a:solidFill>
                    <a:srgbClr val="3C3C3C"/>
                  </a:solidFill>
                  <a:latin typeface="Avenir Next LT Pro Demi" panose="020B0704020202020204" pitchFamily="34" charset="0"/>
                </a:endParaRPr>
              </a:p>
            </p:txBody>
          </p:sp>
        </p:grpSp>
        <p:grpSp>
          <p:nvGrpSpPr>
            <p:cNvPr id="306" name="Group 306"/>
            <p:cNvGrpSpPr/>
            <p:nvPr/>
          </p:nvGrpSpPr>
          <p:grpSpPr>
            <a:xfrm>
              <a:off x="2527018" y="267437"/>
              <a:ext cx="2363249" cy="1904290"/>
              <a:chOff x="0" y="0"/>
              <a:chExt cx="2363248" cy="1904289"/>
            </a:xfrm>
          </p:grpSpPr>
          <p:sp>
            <p:nvSpPr>
              <p:cNvPr id="304" name="Shape 304"/>
              <p:cNvSpPr/>
              <p:nvPr/>
            </p:nvSpPr>
            <p:spPr>
              <a:xfrm>
                <a:off x="0" y="0"/>
                <a:ext cx="2363248" cy="1904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77" y="0"/>
                    </a:lnTo>
                    <a:lnTo>
                      <a:pt x="18777" y="12600"/>
                    </a:lnTo>
                    <a:lnTo>
                      <a:pt x="21600" y="15290"/>
                    </a:lnTo>
                    <a:lnTo>
                      <a:pt x="18777" y="18000"/>
                    </a:lnTo>
                    <a:lnTo>
                      <a:pt x="18777" y="21600"/>
                    </a:lnTo>
                    <a:lnTo>
                      <a:pt x="0" y="21600"/>
                    </a:lnTo>
                    <a:lnTo>
                      <a:pt x="0" y="12600"/>
                    </a:lnTo>
                    <a:close/>
                  </a:path>
                </a:pathLst>
              </a:custGeom>
              <a:solidFill>
                <a:srgbClr val="FFFFFF"/>
              </a:solidFill>
              <a:ln w="12700" cap="flat">
                <a:solidFill>
                  <a:srgbClr val="D95900"/>
                </a:solidFill>
                <a:prstDash val="solid"/>
                <a:round/>
              </a:ln>
              <a:effectLst/>
            </p:spPr>
            <p:txBody>
              <a:bodyPr wrap="square" lIns="0" tIns="0" rIns="0" bIns="0" numCol="1" anchor="ctr">
                <a:noAutofit/>
              </a:bodyPr>
              <a:lstStyle/>
              <a:p>
                <a:pPr lvl="0" algn="ctr"/>
                <a:endParaRPr dirty="0"/>
              </a:p>
            </p:txBody>
          </p:sp>
          <p:sp>
            <p:nvSpPr>
              <p:cNvPr id="305" name="Shape 305"/>
              <p:cNvSpPr/>
              <p:nvPr/>
            </p:nvSpPr>
            <p:spPr>
              <a:xfrm>
                <a:off x="0" y="798255"/>
                <a:ext cx="2054355"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a:lvl1pPr>
              </a:lstStyle>
              <a:p>
                <a:pPr lvl="0">
                  <a:defRPr sz="1800">
                    <a:solidFill>
                      <a:srgbClr val="000000"/>
                    </a:solidFill>
                  </a:defRPr>
                </a:pPr>
                <a:r>
                  <a:rPr lang="en-US" sz="2000" dirty="0">
                    <a:solidFill>
                      <a:srgbClr val="3C3C3C"/>
                    </a:solidFill>
                    <a:latin typeface="Avenir Next LT Pro Demi" panose="020B0704020202020204" pitchFamily="34" charset="0"/>
                  </a:rPr>
                  <a:t>EXCLUSION</a:t>
                </a:r>
                <a:endParaRPr sz="2000" dirty="0">
                  <a:solidFill>
                    <a:srgbClr val="3C3C3C"/>
                  </a:solidFill>
                  <a:latin typeface="Avenir Next LT Pro Demi" panose="020B0704020202020204" pitchFamily="34" charset="0"/>
                </a:endParaRPr>
              </a:p>
            </p:txBody>
          </p:sp>
        </p:grpSp>
      </p:grpSp>
      <p:sp>
        <p:nvSpPr>
          <p:cNvPr id="308" name="Shape 308"/>
          <p:cNvSpPr/>
          <p:nvPr/>
        </p:nvSpPr>
        <p:spPr>
          <a:xfrm>
            <a:off x="5102537" y="642552"/>
            <a:ext cx="6819081" cy="443198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endParaRPr lang="en-GB" dirty="0">
              <a:latin typeface="Avenir Next LT Pro Demi" panose="020B0704020202020204" pitchFamily="34" charset="0"/>
            </a:endParaRPr>
          </a:p>
          <a:p>
            <a:pPr marL="285750" indent="-285750">
              <a:buFont typeface="Arial" panose="020B0604020202020204" pitchFamily="34" charset="0"/>
              <a:buChar char="•"/>
            </a:pPr>
            <a:r>
              <a:rPr lang="en-GB" dirty="0">
                <a:latin typeface="Avenir Next LT Pro Demi" panose="020B0704020202020204" pitchFamily="34" charset="0"/>
              </a:rPr>
              <a:t>Possibility of exclusion? </a:t>
            </a:r>
          </a:p>
          <a:p>
            <a:endParaRPr lang="en-GB" dirty="0">
              <a:latin typeface="Avenir Next LT Pro Demi" panose="020B0704020202020204" pitchFamily="34" charset="0"/>
            </a:endParaRPr>
          </a:p>
          <a:p>
            <a:pPr marL="285750" indent="-285750">
              <a:buFont typeface="Arial" panose="020B0604020202020204" pitchFamily="34" charset="0"/>
              <a:buChar char="•"/>
            </a:pPr>
            <a:r>
              <a:rPr lang="en-GB" dirty="0">
                <a:latin typeface="Avenir Next LT Pro Demi" panose="020B0704020202020204" pitchFamily="34" charset="0"/>
              </a:rPr>
              <a:t>May result in individual policyholders’ premiums being adversely impacted; thereby resulting in financial exclusion and ultimately exclusion altogether as a result of limited service provider offerings.</a:t>
            </a:r>
          </a:p>
          <a:p>
            <a:endParaRPr lang="en-GB" dirty="0">
              <a:latin typeface="Avenir Next LT Pro Demi" panose="020B0704020202020204" pitchFamily="34" charset="0"/>
            </a:endParaRPr>
          </a:p>
          <a:p>
            <a:pPr marL="285750" indent="-285750">
              <a:buFont typeface="Arial" panose="020B0604020202020204" pitchFamily="34" charset="0"/>
              <a:buChar char="•"/>
            </a:pPr>
            <a:r>
              <a:rPr lang="en-GB" dirty="0">
                <a:latin typeface="Avenir Next LT Pro Demi" panose="020B0704020202020204" pitchFamily="34" charset="0"/>
              </a:rPr>
              <a:t>Ethical perspective? Fairness?</a:t>
            </a:r>
          </a:p>
          <a:p>
            <a:endParaRPr lang="en-GB" dirty="0">
              <a:latin typeface="Avenir Next LT Pro Demi" panose="020B0704020202020204" pitchFamily="34" charset="0"/>
            </a:endParaRPr>
          </a:p>
          <a:p>
            <a:pPr marL="285750" indent="-285750">
              <a:buFont typeface="Arial" panose="020B0604020202020204" pitchFamily="34" charset="0"/>
              <a:buChar char="•"/>
            </a:pPr>
            <a:r>
              <a:rPr lang="en-US" dirty="0">
                <a:latin typeface="Avenir Next LT Pro Demi" panose="020B0704020202020204" pitchFamily="34" charset="0"/>
              </a:rPr>
              <a:t>The use of AI increases the risk of consumers being manipulated and becoming subject to discriminatory treatment and arbitrary, non-transparent decisions.</a:t>
            </a:r>
          </a:p>
          <a:p>
            <a:pPr marL="285750" indent="-285750">
              <a:buFont typeface="Arial" panose="020B0604020202020204" pitchFamily="34" charset="0"/>
              <a:buChar char="•"/>
            </a:pPr>
            <a:endParaRPr lang="en-US" dirty="0">
              <a:latin typeface="Avenir Next LT Pro Demi" panose="020B0704020202020204" pitchFamily="34" charset="0"/>
            </a:endParaRPr>
          </a:p>
          <a:p>
            <a:pPr marL="285750" indent="-285750">
              <a:buFont typeface="Arial" panose="020B0604020202020204" pitchFamily="34" charset="0"/>
              <a:buChar char="•"/>
            </a:pPr>
            <a:r>
              <a:rPr lang="en-US" dirty="0">
                <a:latin typeface="Avenir Next LT Pro Demi" panose="020B0704020202020204" pitchFamily="34" charset="0"/>
              </a:rPr>
              <a:t>Significant assumptions about consumers’ attributes, conditions and </a:t>
            </a:r>
            <a:r>
              <a:rPr lang="en-US" dirty="0" err="1">
                <a:latin typeface="Avenir Next LT Pro Demi" panose="020B0704020202020204" pitchFamily="34" charset="0"/>
              </a:rPr>
              <a:t>behaviour</a:t>
            </a:r>
            <a:r>
              <a:rPr lang="en-US" dirty="0">
                <a:latin typeface="Avenir Next LT Pro Demi" panose="020B0704020202020204" pitchFamily="34" charset="0"/>
              </a:rPr>
              <a:t> can be made using AI.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down)">
                                      <p:cBhvr>
                                        <p:cTn id="7" dur="580">
                                          <p:stCondLst>
                                            <p:cond delay="0"/>
                                          </p:stCondLst>
                                        </p:cTn>
                                        <p:tgtEl>
                                          <p:spTgt spid="308"/>
                                        </p:tgtEl>
                                      </p:cBhvr>
                                    </p:animEffect>
                                    <p:anim calcmode="lin" valueType="num">
                                      <p:cBhvr>
                                        <p:cTn id="8" dur="1822" tmFilter="0,0; 0.14,0.36; 0.43,0.73; 0.71,0.91; 1.0,1.0">
                                          <p:stCondLst>
                                            <p:cond delay="0"/>
                                          </p:stCondLst>
                                        </p:cTn>
                                        <p:tgtEl>
                                          <p:spTgt spid="3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8"/>
                                        </p:tgtEl>
                                        <p:attrNameLst>
                                          <p:attrName>ppt_y</p:attrName>
                                        </p:attrNameLst>
                                      </p:cBhvr>
                                      <p:tavLst>
                                        <p:tav tm="0" fmla="#ppt_y-sin(pi*$)/81">
                                          <p:val>
                                            <p:fltVal val="0"/>
                                          </p:val>
                                        </p:tav>
                                        <p:tav tm="100000">
                                          <p:val>
                                            <p:fltVal val="1"/>
                                          </p:val>
                                        </p:tav>
                                      </p:tavLst>
                                    </p:anim>
                                    <p:animScale>
                                      <p:cBhvr>
                                        <p:cTn id="13" dur="26">
                                          <p:stCondLst>
                                            <p:cond delay="650"/>
                                          </p:stCondLst>
                                        </p:cTn>
                                        <p:tgtEl>
                                          <p:spTgt spid="308"/>
                                        </p:tgtEl>
                                      </p:cBhvr>
                                      <p:to x="100000" y="60000"/>
                                    </p:animScale>
                                    <p:animScale>
                                      <p:cBhvr>
                                        <p:cTn id="14" dur="166" decel="50000">
                                          <p:stCondLst>
                                            <p:cond delay="676"/>
                                          </p:stCondLst>
                                        </p:cTn>
                                        <p:tgtEl>
                                          <p:spTgt spid="308"/>
                                        </p:tgtEl>
                                      </p:cBhvr>
                                      <p:to x="100000" y="100000"/>
                                    </p:animScale>
                                    <p:animScale>
                                      <p:cBhvr>
                                        <p:cTn id="15" dur="26">
                                          <p:stCondLst>
                                            <p:cond delay="1312"/>
                                          </p:stCondLst>
                                        </p:cTn>
                                        <p:tgtEl>
                                          <p:spTgt spid="308"/>
                                        </p:tgtEl>
                                      </p:cBhvr>
                                      <p:to x="100000" y="80000"/>
                                    </p:animScale>
                                    <p:animScale>
                                      <p:cBhvr>
                                        <p:cTn id="16" dur="166" decel="50000">
                                          <p:stCondLst>
                                            <p:cond delay="1338"/>
                                          </p:stCondLst>
                                        </p:cTn>
                                        <p:tgtEl>
                                          <p:spTgt spid="308"/>
                                        </p:tgtEl>
                                      </p:cBhvr>
                                      <p:to x="100000" y="100000"/>
                                    </p:animScale>
                                    <p:animScale>
                                      <p:cBhvr>
                                        <p:cTn id="17" dur="26">
                                          <p:stCondLst>
                                            <p:cond delay="1642"/>
                                          </p:stCondLst>
                                        </p:cTn>
                                        <p:tgtEl>
                                          <p:spTgt spid="308"/>
                                        </p:tgtEl>
                                      </p:cBhvr>
                                      <p:to x="100000" y="90000"/>
                                    </p:animScale>
                                    <p:animScale>
                                      <p:cBhvr>
                                        <p:cTn id="18" dur="166" decel="50000">
                                          <p:stCondLst>
                                            <p:cond delay="1668"/>
                                          </p:stCondLst>
                                        </p:cTn>
                                        <p:tgtEl>
                                          <p:spTgt spid="308"/>
                                        </p:tgtEl>
                                      </p:cBhvr>
                                      <p:to x="100000" y="100000"/>
                                    </p:animScale>
                                    <p:animScale>
                                      <p:cBhvr>
                                        <p:cTn id="19" dur="26">
                                          <p:stCondLst>
                                            <p:cond delay="1808"/>
                                          </p:stCondLst>
                                        </p:cTn>
                                        <p:tgtEl>
                                          <p:spTgt spid="308"/>
                                        </p:tgtEl>
                                      </p:cBhvr>
                                      <p:to x="100000" y="95000"/>
                                    </p:animScale>
                                    <p:animScale>
                                      <p:cBhvr>
                                        <p:cTn id="20" dur="166" decel="50000">
                                          <p:stCondLst>
                                            <p:cond delay="1834"/>
                                          </p:stCondLst>
                                        </p:cTn>
                                        <p:tgtEl>
                                          <p:spTgt spid="3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BE4-63F3-4B79-8EFE-CAFC0CA551A1}"/>
              </a:ext>
            </a:extLst>
          </p:cNvPr>
          <p:cNvSpPr>
            <a:spLocks noGrp="1"/>
          </p:cNvSpPr>
          <p:nvPr>
            <p:ph type="title"/>
          </p:nvPr>
        </p:nvSpPr>
        <p:spPr/>
        <p:txBody>
          <a:bodyPr/>
          <a:lstStyle/>
          <a:p>
            <a:r>
              <a:rPr lang="en-US" dirty="0">
                <a:latin typeface="Avenir Next LT Pro Demi" panose="020B0704020202020204" pitchFamily="34" charset="0"/>
              </a:rPr>
              <a:t>THE UGLY….</a:t>
            </a:r>
          </a:p>
        </p:txBody>
      </p:sp>
      <p:sp>
        <p:nvSpPr>
          <p:cNvPr id="3" name="Text Placeholder 2">
            <a:extLst>
              <a:ext uri="{FF2B5EF4-FFF2-40B4-BE49-F238E27FC236}">
                <a16:creationId xmlns:a16="http://schemas.microsoft.com/office/drawing/2014/main" id="{51F08823-F217-432A-B271-B9AF9064BA08}"/>
              </a:ext>
            </a:extLst>
          </p:cNvPr>
          <p:cNvSpPr>
            <a:spLocks noGrp="1"/>
          </p:cNvSpPr>
          <p:nvPr>
            <p:ph type="body" idx="1"/>
          </p:nvPr>
        </p:nvSpPr>
        <p:spPr>
          <a:xfrm>
            <a:off x="111211" y="1013254"/>
            <a:ext cx="12078386" cy="5486399"/>
          </a:xfrm>
        </p:spPr>
        <p:txBody>
          <a:bodyPr/>
          <a:lstStyle/>
          <a:p>
            <a:pPr marL="155575" lvl="1" indent="0" algn="l">
              <a:buNone/>
            </a:pPr>
            <a:endParaRPr lang="en-US" dirty="0">
              <a:latin typeface="Avenir Next LT Pro Demi" panose="020B0704020202020204" pitchFamily="34" charset="0"/>
            </a:endParaRPr>
          </a:p>
          <a:p>
            <a:pPr lvl="1" algn="l"/>
            <a:r>
              <a:rPr lang="en-US" dirty="0">
                <a:latin typeface="Avenir Next LT Pro Demi" panose="020B0704020202020204" pitchFamily="34" charset="0"/>
              </a:rPr>
              <a:t>New data practices could allow firms to charge more individualised prices and lead to discriminatory price </a:t>
            </a:r>
            <a:r>
              <a:rPr lang="en-US" dirty="0" err="1">
                <a:latin typeface="Avenir Next LT Pro Demi" panose="020B0704020202020204" pitchFamily="34" charset="0"/>
              </a:rPr>
              <a:t>optimisation</a:t>
            </a:r>
            <a:r>
              <a:rPr lang="en-US" dirty="0">
                <a:latin typeface="Avenir Next LT Pro Demi" panose="020B0704020202020204" pitchFamily="34" charset="0"/>
              </a:rPr>
              <a:t> practices. Higher premiums for certain individuals.</a:t>
            </a:r>
          </a:p>
          <a:p>
            <a:pPr marL="155575" lvl="1" indent="0" algn="l">
              <a:buNone/>
            </a:pPr>
            <a:endParaRPr lang="en-US" dirty="0">
              <a:latin typeface="Avenir Next LT Pro Demi" panose="020B0704020202020204" pitchFamily="34" charset="0"/>
            </a:endParaRPr>
          </a:p>
          <a:p>
            <a:pPr lvl="1" algn="l"/>
            <a:r>
              <a:rPr lang="en-US" dirty="0">
                <a:latin typeface="Avenir Next LT Pro Demi" panose="020B0704020202020204" pitchFamily="34" charset="0"/>
              </a:rPr>
              <a:t>Premiums should be set based on information that is directly pertinent to the pricing of insurance, including the risk and/or the cost of the individual policyholder. </a:t>
            </a:r>
          </a:p>
          <a:p>
            <a:pPr lvl="1" algn="l"/>
            <a:endParaRPr lang="en-US" dirty="0">
              <a:latin typeface="Avenir Next LT Pro Demi" panose="020B0704020202020204" pitchFamily="34" charset="0"/>
            </a:endParaRPr>
          </a:p>
          <a:p>
            <a:pPr lvl="1" algn="l"/>
            <a:r>
              <a:rPr lang="en-US" dirty="0">
                <a:latin typeface="Avenir Next LT Pro Demi" panose="020B0704020202020204" pitchFamily="34" charset="0"/>
              </a:rPr>
              <a:t>Fairness of algorithms must be guaranteed to avoid potential bias in premium setting and general decision-making. </a:t>
            </a:r>
          </a:p>
          <a:p>
            <a:pPr lvl="1" algn="l"/>
            <a:endParaRPr lang="en-US" dirty="0">
              <a:latin typeface="Avenir Next LT Pro Demi" panose="020B0704020202020204" pitchFamily="34" charset="0"/>
            </a:endParaRPr>
          </a:p>
          <a:p>
            <a:pPr lvl="1" algn="l"/>
            <a:r>
              <a:rPr lang="en-US" dirty="0">
                <a:latin typeface="Avenir Next LT Pro Demi" panose="020B0704020202020204" pitchFamily="34" charset="0"/>
              </a:rPr>
              <a:t>Insurers should avoid ‘labelling’ – should be based on factual evidence.</a:t>
            </a:r>
          </a:p>
          <a:p>
            <a:pPr lvl="1" algn="l"/>
            <a:endParaRPr lang="en-US" dirty="0">
              <a:latin typeface="Avenir Next LT Pro Demi" panose="020B0704020202020204" pitchFamily="34" charset="0"/>
            </a:endParaRPr>
          </a:p>
          <a:p>
            <a:pPr lvl="1" algn="l"/>
            <a:r>
              <a:rPr lang="en-US" dirty="0">
                <a:latin typeface="Avenir Next LT Pro Demi" panose="020B0704020202020204" pitchFamily="34" charset="0"/>
              </a:rPr>
              <a:t>Each case should be judged on its own circumstances and merits.</a:t>
            </a:r>
          </a:p>
          <a:p>
            <a:pPr marL="155575" lvl="1" indent="0" algn="l">
              <a:buNone/>
            </a:pPr>
            <a:endParaRPr lang="en-US" dirty="0">
              <a:latin typeface="Avenir Next LT Pro Demi" panose="020B0704020202020204" pitchFamily="34" charset="0"/>
            </a:endParaRPr>
          </a:p>
        </p:txBody>
      </p:sp>
    </p:spTree>
    <p:extLst>
      <p:ext uri="{BB962C8B-B14F-4D97-AF65-F5344CB8AC3E}">
        <p14:creationId xmlns:p14="http://schemas.microsoft.com/office/powerpoint/2010/main" val="10031000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p:nvPr>
        </p:nvSpPr>
        <p:spPr>
          <a:xfrm>
            <a:off x="368300" y="195749"/>
            <a:ext cx="11452225" cy="720001"/>
          </a:xfrm>
          <a:prstGeom prst="rect">
            <a:avLst/>
          </a:prstGeom>
        </p:spPr>
        <p:txBody>
          <a:bodyPr>
            <a:normAutofit/>
          </a:bodyPr>
          <a:lstStyle>
            <a:lvl1pPr>
              <a:defRPr spc="-100"/>
            </a:lvl1pPr>
          </a:lstStyle>
          <a:p>
            <a:pPr lvl="0">
              <a:defRPr sz="1800" b="0" spc="0">
                <a:solidFill>
                  <a:srgbClr val="000000"/>
                </a:solidFill>
              </a:defRPr>
            </a:pPr>
            <a:r>
              <a:rPr lang="en-US" sz="2800" b="1" spc="-100" dirty="0">
                <a:solidFill>
                  <a:srgbClr val="26003B"/>
                </a:solidFill>
                <a:latin typeface="Avenir Next LT Pro Demi" panose="020B0704020202020204" pitchFamily="34" charset="0"/>
              </a:rPr>
              <a:t>THE GOOD….LEGISLATIVE MEASURES IN SA SUFFICIENT?</a:t>
            </a:r>
            <a:endParaRPr sz="2800" b="1" spc="-100" dirty="0">
              <a:solidFill>
                <a:srgbClr val="26003B"/>
              </a:solidFill>
              <a:latin typeface="Avenir Next LT Pro Demi" panose="020B0704020202020204" pitchFamily="34" charset="0"/>
            </a:endParaRPr>
          </a:p>
        </p:txBody>
      </p:sp>
      <p:sp>
        <p:nvSpPr>
          <p:cNvPr id="311" name="Shape 311"/>
          <p:cNvSpPr>
            <a:spLocks noGrp="1"/>
          </p:cNvSpPr>
          <p:nvPr>
            <p:ph type="body" idx="1"/>
          </p:nvPr>
        </p:nvSpPr>
        <p:spPr>
          <a:xfrm>
            <a:off x="358588" y="6361112"/>
            <a:ext cx="9000002" cy="215901"/>
          </a:xfrm>
          <a:prstGeom prst="rect">
            <a:avLst/>
          </a:prstGeom>
        </p:spPr>
        <p:txBody>
          <a:bodyPr>
            <a:normAutofit/>
          </a:bodyPr>
          <a:lstStyle/>
          <a:p>
            <a:pPr lvl="0"/>
            <a:endParaRPr dirty="0"/>
          </a:p>
        </p:txBody>
      </p:sp>
      <p:sp>
        <p:nvSpPr>
          <p:cNvPr id="313" name="Shape 313"/>
          <p:cNvSpPr/>
          <p:nvPr/>
        </p:nvSpPr>
        <p:spPr>
          <a:xfrm>
            <a:off x="5321755" y="2259677"/>
            <a:ext cx="1480342" cy="1480344"/>
          </a:xfrm>
          <a:custGeom>
            <a:avLst/>
            <a:gdLst/>
            <a:ahLst/>
            <a:cxnLst>
              <a:cxn ang="0">
                <a:pos x="wd2" y="hd2"/>
              </a:cxn>
              <a:cxn ang="5400000">
                <a:pos x="wd2" y="hd2"/>
              </a:cxn>
              <a:cxn ang="10800000">
                <a:pos x="wd2" y="hd2"/>
              </a:cxn>
              <a:cxn ang="16200000">
                <a:pos x="wd2" y="hd2"/>
              </a:cxn>
            </a:cxnLst>
            <a:rect l="0" t="0" r="r" b="b"/>
            <a:pathLst>
              <a:path w="21600" h="21600" extrusionOk="0">
                <a:moveTo>
                  <a:pt x="21600" y="10796"/>
                </a:moveTo>
                <a:lnTo>
                  <a:pt x="21591" y="11079"/>
                </a:lnTo>
                <a:lnTo>
                  <a:pt x="21583" y="11354"/>
                </a:lnTo>
                <a:lnTo>
                  <a:pt x="21565" y="11628"/>
                </a:lnTo>
                <a:lnTo>
                  <a:pt x="21539" y="11903"/>
                </a:lnTo>
                <a:lnTo>
                  <a:pt x="21508" y="12173"/>
                </a:lnTo>
                <a:lnTo>
                  <a:pt x="21474" y="12444"/>
                </a:lnTo>
                <a:lnTo>
                  <a:pt x="21430" y="12710"/>
                </a:lnTo>
                <a:lnTo>
                  <a:pt x="21378" y="12976"/>
                </a:lnTo>
                <a:lnTo>
                  <a:pt x="21317" y="13242"/>
                </a:lnTo>
                <a:lnTo>
                  <a:pt x="21255" y="13499"/>
                </a:lnTo>
                <a:lnTo>
                  <a:pt x="21186" y="13752"/>
                </a:lnTo>
                <a:lnTo>
                  <a:pt x="21112" y="14013"/>
                </a:lnTo>
                <a:lnTo>
                  <a:pt x="21029" y="14262"/>
                </a:lnTo>
                <a:lnTo>
                  <a:pt x="20941" y="14515"/>
                </a:lnTo>
                <a:lnTo>
                  <a:pt x="20850" y="14759"/>
                </a:lnTo>
                <a:lnTo>
                  <a:pt x="20750" y="14999"/>
                </a:lnTo>
                <a:lnTo>
                  <a:pt x="20641" y="15243"/>
                </a:lnTo>
                <a:lnTo>
                  <a:pt x="20532" y="15483"/>
                </a:lnTo>
                <a:lnTo>
                  <a:pt x="20414" y="15714"/>
                </a:lnTo>
                <a:lnTo>
                  <a:pt x="20292" y="15945"/>
                </a:lnTo>
                <a:lnTo>
                  <a:pt x="20165" y="16176"/>
                </a:lnTo>
                <a:lnTo>
                  <a:pt x="20034" y="16394"/>
                </a:lnTo>
                <a:lnTo>
                  <a:pt x="19895" y="16616"/>
                </a:lnTo>
                <a:lnTo>
                  <a:pt x="19755" y="16834"/>
                </a:lnTo>
                <a:lnTo>
                  <a:pt x="19607" y="17052"/>
                </a:lnTo>
                <a:lnTo>
                  <a:pt x="19454" y="17257"/>
                </a:lnTo>
                <a:lnTo>
                  <a:pt x="19293" y="17462"/>
                </a:lnTo>
                <a:lnTo>
                  <a:pt x="19132" y="17663"/>
                </a:lnTo>
                <a:lnTo>
                  <a:pt x="18966" y="17868"/>
                </a:lnTo>
                <a:lnTo>
                  <a:pt x="18792" y="18060"/>
                </a:lnTo>
                <a:lnTo>
                  <a:pt x="18617" y="18247"/>
                </a:lnTo>
                <a:lnTo>
                  <a:pt x="18438" y="18430"/>
                </a:lnTo>
                <a:lnTo>
                  <a:pt x="18251" y="18618"/>
                </a:lnTo>
                <a:lnTo>
                  <a:pt x="18063" y="18792"/>
                </a:lnTo>
                <a:lnTo>
                  <a:pt x="17867" y="18966"/>
                </a:lnTo>
                <a:lnTo>
                  <a:pt x="17671" y="19128"/>
                </a:lnTo>
                <a:lnTo>
                  <a:pt x="17466" y="19294"/>
                </a:lnTo>
                <a:lnTo>
                  <a:pt x="17256" y="19450"/>
                </a:lnTo>
                <a:lnTo>
                  <a:pt x="17051" y="19603"/>
                </a:lnTo>
                <a:lnTo>
                  <a:pt x="16833" y="19751"/>
                </a:lnTo>
                <a:lnTo>
                  <a:pt x="16620" y="19895"/>
                </a:lnTo>
                <a:lnTo>
                  <a:pt x="16397" y="20035"/>
                </a:lnTo>
                <a:lnTo>
                  <a:pt x="16175" y="20166"/>
                </a:lnTo>
                <a:lnTo>
                  <a:pt x="15948" y="20292"/>
                </a:lnTo>
                <a:lnTo>
                  <a:pt x="15713" y="20414"/>
                </a:lnTo>
                <a:lnTo>
                  <a:pt x="15482" y="20532"/>
                </a:lnTo>
                <a:lnTo>
                  <a:pt x="15246" y="20641"/>
                </a:lnTo>
                <a:lnTo>
                  <a:pt x="15002" y="20745"/>
                </a:lnTo>
                <a:lnTo>
                  <a:pt x="14758" y="20846"/>
                </a:lnTo>
                <a:lnTo>
                  <a:pt x="14513" y="20942"/>
                </a:lnTo>
                <a:lnTo>
                  <a:pt x="14260" y="21029"/>
                </a:lnTo>
                <a:lnTo>
                  <a:pt x="14012" y="21112"/>
                </a:lnTo>
                <a:lnTo>
                  <a:pt x="13759" y="21186"/>
                </a:lnTo>
                <a:lnTo>
                  <a:pt x="13497" y="21256"/>
                </a:lnTo>
                <a:lnTo>
                  <a:pt x="13240" y="21317"/>
                </a:lnTo>
                <a:lnTo>
                  <a:pt x="12974" y="21378"/>
                </a:lnTo>
                <a:lnTo>
                  <a:pt x="12712" y="21430"/>
                </a:lnTo>
                <a:lnTo>
                  <a:pt x="12442" y="21474"/>
                </a:lnTo>
                <a:lnTo>
                  <a:pt x="12176" y="21508"/>
                </a:lnTo>
                <a:lnTo>
                  <a:pt x="11901" y="21539"/>
                </a:lnTo>
                <a:lnTo>
                  <a:pt x="11635" y="21565"/>
                </a:lnTo>
                <a:lnTo>
                  <a:pt x="11356" y="21583"/>
                </a:lnTo>
                <a:lnTo>
                  <a:pt x="10798" y="21600"/>
                </a:lnTo>
                <a:lnTo>
                  <a:pt x="10523" y="21591"/>
                </a:lnTo>
                <a:lnTo>
                  <a:pt x="10244" y="21583"/>
                </a:lnTo>
                <a:lnTo>
                  <a:pt x="9969" y="21565"/>
                </a:lnTo>
                <a:lnTo>
                  <a:pt x="9699" y="21539"/>
                </a:lnTo>
                <a:lnTo>
                  <a:pt x="9424" y="21508"/>
                </a:lnTo>
                <a:lnTo>
                  <a:pt x="9154" y="21474"/>
                </a:lnTo>
                <a:lnTo>
                  <a:pt x="8888" y="21430"/>
                </a:lnTo>
                <a:lnTo>
                  <a:pt x="8626" y="21378"/>
                </a:lnTo>
                <a:lnTo>
                  <a:pt x="8360" y="21317"/>
                </a:lnTo>
                <a:lnTo>
                  <a:pt x="8103" y="21256"/>
                </a:lnTo>
                <a:lnTo>
                  <a:pt x="7841" y="21186"/>
                </a:lnTo>
                <a:lnTo>
                  <a:pt x="7588" y="21112"/>
                </a:lnTo>
                <a:lnTo>
                  <a:pt x="7335" y="21029"/>
                </a:lnTo>
                <a:lnTo>
                  <a:pt x="7087" y="20942"/>
                </a:lnTo>
                <a:lnTo>
                  <a:pt x="6842" y="20846"/>
                </a:lnTo>
                <a:lnTo>
                  <a:pt x="6594" y="20745"/>
                </a:lnTo>
                <a:lnTo>
                  <a:pt x="6358" y="20641"/>
                </a:lnTo>
                <a:lnTo>
                  <a:pt x="6118" y="20532"/>
                </a:lnTo>
                <a:lnTo>
                  <a:pt x="5887" y="20414"/>
                </a:lnTo>
                <a:lnTo>
                  <a:pt x="5652" y="20292"/>
                </a:lnTo>
                <a:lnTo>
                  <a:pt x="5425" y="20166"/>
                </a:lnTo>
                <a:lnTo>
                  <a:pt x="5198" y="20035"/>
                </a:lnTo>
                <a:lnTo>
                  <a:pt x="4980" y="19895"/>
                </a:lnTo>
                <a:lnTo>
                  <a:pt x="4767" y="19751"/>
                </a:lnTo>
                <a:lnTo>
                  <a:pt x="4549" y="19603"/>
                </a:lnTo>
                <a:lnTo>
                  <a:pt x="4339" y="19450"/>
                </a:lnTo>
                <a:lnTo>
                  <a:pt x="4130" y="19294"/>
                </a:lnTo>
                <a:lnTo>
                  <a:pt x="3929" y="19128"/>
                </a:lnTo>
                <a:lnTo>
                  <a:pt x="3733" y="18966"/>
                </a:lnTo>
                <a:lnTo>
                  <a:pt x="3537" y="18792"/>
                </a:lnTo>
                <a:lnTo>
                  <a:pt x="3349" y="18618"/>
                </a:lnTo>
                <a:lnTo>
                  <a:pt x="3162" y="18430"/>
                </a:lnTo>
                <a:lnTo>
                  <a:pt x="2983" y="18247"/>
                </a:lnTo>
                <a:lnTo>
                  <a:pt x="2808" y="18060"/>
                </a:lnTo>
                <a:lnTo>
                  <a:pt x="2634" y="17868"/>
                </a:lnTo>
                <a:lnTo>
                  <a:pt x="2464" y="17663"/>
                </a:lnTo>
                <a:lnTo>
                  <a:pt x="2307" y="17462"/>
                </a:lnTo>
                <a:lnTo>
                  <a:pt x="1993" y="17052"/>
                </a:lnTo>
                <a:lnTo>
                  <a:pt x="1705" y="16616"/>
                </a:lnTo>
                <a:lnTo>
                  <a:pt x="1566" y="16394"/>
                </a:lnTo>
                <a:lnTo>
                  <a:pt x="1435" y="16176"/>
                </a:lnTo>
                <a:lnTo>
                  <a:pt x="1182" y="15714"/>
                </a:lnTo>
                <a:lnTo>
                  <a:pt x="1064" y="15483"/>
                </a:lnTo>
                <a:lnTo>
                  <a:pt x="955" y="15243"/>
                </a:lnTo>
                <a:lnTo>
                  <a:pt x="855" y="14999"/>
                </a:lnTo>
                <a:lnTo>
                  <a:pt x="754" y="14759"/>
                </a:lnTo>
                <a:lnTo>
                  <a:pt x="659" y="14515"/>
                </a:lnTo>
                <a:lnTo>
                  <a:pt x="567" y="14262"/>
                </a:lnTo>
                <a:lnTo>
                  <a:pt x="488" y="14013"/>
                </a:lnTo>
                <a:lnTo>
                  <a:pt x="414" y="13752"/>
                </a:lnTo>
                <a:lnTo>
                  <a:pt x="340" y="13499"/>
                </a:lnTo>
                <a:lnTo>
                  <a:pt x="275" y="13242"/>
                </a:lnTo>
                <a:lnTo>
                  <a:pt x="170" y="12710"/>
                </a:lnTo>
                <a:lnTo>
                  <a:pt x="131" y="12444"/>
                </a:lnTo>
                <a:lnTo>
                  <a:pt x="87" y="12173"/>
                </a:lnTo>
                <a:lnTo>
                  <a:pt x="61" y="11903"/>
                </a:lnTo>
                <a:lnTo>
                  <a:pt x="35" y="11628"/>
                </a:lnTo>
                <a:lnTo>
                  <a:pt x="17" y="11354"/>
                </a:lnTo>
                <a:lnTo>
                  <a:pt x="9" y="11079"/>
                </a:lnTo>
                <a:lnTo>
                  <a:pt x="0" y="10796"/>
                </a:lnTo>
                <a:lnTo>
                  <a:pt x="9" y="10521"/>
                </a:lnTo>
                <a:lnTo>
                  <a:pt x="17" y="10242"/>
                </a:lnTo>
                <a:lnTo>
                  <a:pt x="35" y="9967"/>
                </a:lnTo>
                <a:lnTo>
                  <a:pt x="61" y="9697"/>
                </a:lnTo>
                <a:lnTo>
                  <a:pt x="87" y="9422"/>
                </a:lnTo>
                <a:lnTo>
                  <a:pt x="131" y="9152"/>
                </a:lnTo>
                <a:lnTo>
                  <a:pt x="170" y="8890"/>
                </a:lnTo>
                <a:lnTo>
                  <a:pt x="275" y="8358"/>
                </a:lnTo>
                <a:lnTo>
                  <a:pt x="340" y="8101"/>
                </a:lnTo>
                <a:lnTo>
                  <a:pt x="488" y="7587"/>
                </a:lnTo>
                <a:lnTo>
                  <a:pt x="567" y="7334"/>
                </a:lnTo>
                <a:lnTo>
                  <a:pt x="659" y="7085"/>
                </a:lnTo>
                <a:lnTo>
                  <a:pt x="754" y="6837"/>
                </a:lnTo>
                <a:lnTo>
                  <a:pt x="855" y="6592"/>
                </a:lnTo>
                <a:lnTo>
                  <a:pt x="955" y="6357"/>
                </a:lnTo>
                <a:lnTo>
                  <a:pt x="1064" y="6117"/>
                </a:lnTo>
                <a:lnTo>
                  <a:pt x="1182" y="5886"/>
                </a:lnTo>
                <a:lnTo>
                  <a:pt x="1435" y="5424"/>
                </a:lnTo>
                <a:lnTo>
                  <a:pt x="1566" y="5197"/>
                </a:lnTo>
                <a:lnTo>
                  <a:pt x="1705" y="4984"/>
                </a:lnTo>
                <a:lnTo>
                  <a:pt x="1849" y="4761"/>
                </a:lnTo>
                <a:lnTo>
                  <a:pt x="1993" y="4548"/>
                </a:lnTo>
                <a:lnTo>
                  <a:pt x="2307" y="4129"/>
                </a:lnTo>
                <a:lnTo>
                  <a:pt x="2464" y="3928"/>
                </a:lnTo>
                <a:lnTo>
                  <a:pt x="2634" y="3732"/>
                </a:lnTo>
                <a:lnTo>
                  <a:pt x="2983" y="3349"/>
                </a:lnTo>
                <a:lnTo>
                  <a:pt x="3162" y="3165"/>
                </a:lnTo>
                <a:lnTo>
                  <a:pt x="3349" y="2982"/>
                </a:lnTo>
                <a:lnTo>
                  <a:pt x="3537" y="2808"/>
                </a:lnTo>
                <a:lnTo>
                  <a:pt x="3733" y="2634"/>
                </a:lnTo>
                <a:lnTo>
                  <a:pt x="3929" y="2463"/>
                </a:lnTo>
                <a:lnTo>
                  <a:pt x="4130" y="2306"/>
                </a:lnTo>
                <a:lnTo>
                  <a:pt x="4339" y="2150"/>
                </a:lnTo>
                <a:lnTo>
                  <a:pt x="4549" y="1997"/>
                </a:lnTo>
                <a:lnTo>
                  <a:pt x="4767" y="1849"/>
                </a:lnTo>
                <a:lnTo>
                  <a:pt x="4980" y="1705"/>
                </a:lnTo>
                <a:lnTo>
                  <a:pt x="5198" y="1565"/>
                </a:lnTo>
                <a:lnTo>
                  <a:pt x="5652" y="1304"/>
                </a:lnTo>
                <a:lnTo>
                  <a:pt x="5887" y="1182"/>
                </a:lnTo>
                <a:lnTo>
                  <a:pt x="6118" y="1064"/>
                </a:lnTo>
                <a:lnTo>
                  <a:pt x="6358" y="955"/>
                </a:lnTo>
                <a:lnTo>
                  <a:pt x="6594" y="846"/>
                </a:lnTo>
                <a:lnTo>
                  <a:pt x="6842" y="754"/>
                </a:lnTo>
                <a:lnTo>
                  <a:pt x="7087" y="658"/>
                </a:lnTo>
                <a:lnTo>
                  <a:pt x="7335" y="567"/>
                </a:lnTo>
                <a:lnTo>
                  <a:pt x="7841" y="410"/>
                </a:lnTo>
                <a:lnTo>
                  <a:pt x="8103" y="340"/>
                </a:lnTo>
                <a:lnTo>
                  <a:pt x="8360" y="275"/>
                </a:lnTo>
                <a:lnTo>
                  <a:pt x="8626" y="218"/>
                </a:lnTo>
                <a:lnTo>
                  <a:pt x="8888" y="170"/>
                </a:lnTo>
                <a:lnTo>
                  <a:pt x="9154" y="131"/>
                </a:lnTo>
                <a:lnTo>
                  <a:pt x="9424" y="87"/>
                </a:lnTo>
                <a:lnTo>
                  <a:pt x="9699" y="61"/>
                </a:lnTo>
                <a:lnTo>
                  <a:pt x="9969" y="35"/>
                </a:lnTo>
                <a:lnTo>
                  <a:pt x="10244" y="17"/>
                </a:lnTo>
                <a:lnTo>
                  <a:pt x="10523" y="9"/>
                </a:lnTo>
                <a:lnTo>
                  <a:pt x="10798" y="0"/>
                </a:lnTo>
                <a:lnTo>
                  <a:pt x="11356" y="17"/>
                </a:lnTo>
                <a:lnTo>
                  <a:pt x="11635" y="35"/>
                </a:lnTo>
                <a:lnTo>
                  <a:pt x="11901" y="61"/>
                </a:lnTo>
                <a:lnTo>
                  <a:pt x="12176" y="87"/>
                </a:lnTo>
                <a:lnTo>
                  <a:pt x="12442" y="131"/>
                </a:lnTo>
                <a:lnTo>
                  <a:pt x="12712" y="170"/>
                </a:lnTo>
                <a:lnTo>
                  <a:pt x="12974" y="218"/>
                </a:lnTo>
                <a:lnTo>
                  <a:pt x="13240" y="275"/>
                </a:lnTo>
                <a:lnTo>
                  <a:pt x="13497" y="340"/>
                </a:lnTo>
                <a:lnTo>
                  <a:pt x="13759" y="410"/>
                </a:lnTo>
                <a:lnTo>
                  <a:pt x="14012" y="488"/>
                </a:lnTo>
                <a:lnTo>
                  <a:pt x="14260" y="567"/>
                </a:lnTo>
                <a:lnTo>
                  <a:pt x="14513" y="658"/>
                </a:lnTo>
                <a:lnTo>
                  <a:pt x="14758" y="754"/>
                </a:lnTo>
                <a:lnTo>
                  <a:pt x="15002" y="846"/>
                </a:lnTo>
                <a:lnTo>
                  <a:pt x="15246" y="955"/>
                </a:lnTo>
                <a:lnTo>
                  <a:pt x="15482" y="1064"/>
                </a:lnTo>
                <a:lnTo>
                  <a:pt x="15713" y="1182"/>
                </a:lnTo>
                <a:lnTo>
                  <a:pt x="15948" y="1304"/>
                </a:lnTo>
                <a:lnTo>
                  <a:pt x="16175" y="1434"/>
                </a:lnTo>
                <a:lnTo>
                  <a:pt x="16397" y="1565"/>
                </a:lnTo>
                <a:lnTo>
                  <a:pt x="16620" y="1705"/>
                </a:lnTo>
                <a:lnTo>
                  <a:pt x="16833" y="1849"/>
                </a:lnTo>
                <a:lnTo>
                  <a:pt x="17051" y="1997"/>
                </a:lnTo>
                <a:lnTo>
                  <a:pt x="17256" y="2150"/>
                </a:lnTo>
                <a:lnTo>
                  <a:pt x="17466" y="2306"/>
                </a:lnTo>
                <a:lnTo>
                  <a:pt x="17671" y="2463"/>
                </a:lnTo>
                <a:lnTo>
                  <a:pt x="17867" y="2634"/>
                </a:lnTo>
                <a:lnTo>
                  <a:pt x="18063" y="2808"/>
                </a:lnTo>
                <a:lnTo>
                  <a:pt x="18251" y="2982"/>
                </a:lnTo>
                <a:lnTo>
                  <a:pt x="18438" y="3165"/>
                </a:lnTo>
                <a:lnTo>
                  <a:pt x="18617" y="3349"/>
                </a:lnTo>
                <a:lnTo>
                  <a:pt x="18966" y="3732"/>
                </a:lnTo>
                <a:lnTo>
                  <a:pt x="19132" y="3928"/>
                </a:lnTo>
                <a:lnTo>
                  <a:pt x="19293" y="4129"/>
                </a:lnTo>
                <a:lnTo>
                  <a:pt x="19454" y="4338"/>
                </a:lnTo>
                <a:lnTo>
                  <a:pt x="19607" y="4548"/>
                </a:lnTo>
                <a:lnTo>
                  <a:pt x="19755" y="4761"/>
                </a:lnTo>
                <a:lnTo>
                  <a:pt x="19895" y="4984"/>
                </a:lnTo>
                <a:lnTo>
                  <a:pt x="20034" y="5197"/>
                </a:lnTo>
                <a:lnTo>
                  <a:pt x="20165" y="5424"/>
                </a:lnTo>
                <a:lnTo>
                  <a:pt x="20292" y="5655"/>
                </a:lnTo>
                <a:lnTo>
                  <a:pt x="20414" y="5886"/>
                </a:lnTo>
                <a:lnTo>
                  <a:pt x="20532" y="6117"/>
                </a:lnTo>
                <a:lnTo>
                  <a:pt x="20641" y="6357"/>
                </a:lnTo>
                <a:lnTo>
                  <a:pt x="20750" y="6592"/>
                </a:lnTo>
                <a:lnTo>
                  <a:pt x="20850" y="6837"/>
                </a:lnTo>
                <a:lnTo>
                  <a:pt x="20941" y="7085"/>
                </a:lnTo>
                <a:lnTo>
                  <a:pt x="21029" y="7334"/>
                </a:lnTo>
                <a:lnTo>
                  <a:pt x="21112" y="7587"/>
                </a:lnTo>
                <a:lnTo>
                  <a:pt x="21186" y="7844"/>
                </a:lnTo>
                <a:lnTo>
                  <a:pt x="21255" y="8101"/>
                </a:lnTo>
                <a:lnTo>
                  <a:pt x="21317" y="8358"/>
                </a:lnTo>
                <a:lnTo>
                  <a:pt x="21378" y="8624"/>
                </a:lnTo>
                <a:lnTo>
                  <a:pt x="21430" y="8890"/>
                </a:lnTo>
                <a:lnTo>
                  <a:pt x="21474" y="9152"/>
                </a:lnTo>
                <a:lnTo>
                  <a:pt x="21508" y="9422"/>
                </a:lnTo>
                <a:lnTo>
                  <a:pt x="21539" y="9697"/>
                </a:lnTo>
                <a:lnTo>
                  <a:pt x="21565" y="9967"/>
                </a:lnTo>
                <a:lnTo>
                  <a:pt x="21583" y="10242"/>
                </a:lnTo>
                <a:lnTo>
                  <a:pt x="21591" y="10521"/>
                </a:lnTo>
                <a:lnTo>
                  <a:pt x="21600" y="10796"/>
                </a:lnTo>
                <a:close/>
              </a:path>
            </a:pathLst>
          </a:custGeom>
          <a:solidFill>
            <a:srgbClr val="D95900"/>
          </a:solidFill>
          <a:ln w="12700">
            <a:miter lim="400000"/>
          </a:ln>
        </p:spPr>
        <p:txBody>
          <a:bodyPr lIns="0" tIns="0" rIns="0" bIns="0"/>
          <a:lstStyle/>
          <a:p>
            <a:pPr lvl="0">
              <a:defRPr>
                <a:solidFill>
                  <a:srgbClr val="000000"/>
                </a:solidFill>
              </a:defRPr>
            </a:pPr>
            <a:endParaRPr dirty="0"/>
          </a:p>
        </p:txBody>
      </p:sp>
      <p:sp>
        <p:nvSpPr>
          <p:cNvPr id="314" name="Shape 314"/>
          <p:cNvSpPr/>
          <p:nvPr/>
        </p:nvSpPr>
        <p:spPr>
          <a:xfrm>
            <a:off x="5321755" y="4060926"/>
            <a:ext cx="1480342" cy="1480343"/>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lnTo>
                  <a:pt x="21591" y="11077"/>
                </a:lnTo>
                <a:lnTo>
                  <a:pt x="21583" y="11352"/>
                </a:lnTo>
                <a:lnTo>
                  <a:pt x="21565" y="11626"/>
                </a:lnTo>
                <a:lnTo>
                  <a:pt x="21539" y="11901"/>
                </a:lnTo>
                <a:lnTo>
                  <a:pt x="21508" y="12172"/>
                </a:lnTo>
                <a:lnTo>
                  <a:pt x="21474" y="12442"/>
                </a:lnTo>
                <a:lnTo>
                  <a:pt x="21430" y="12712"/>
                </a:lnTo>
                <a:lnTo>
                  <a:pt x="21378" y="12974"/>
                </a:lnTo>
                <a:lnTo>
                  <a:pt x="21255" y="13497"/>
                </a:lnTo>
                <a:lnTo>
                  <a:pt x="21186" y="13755"/>
                </a:lnTo>
                <a:lnTo>
                  <a:pt x="21112" y="14012"/>
                </a:lnTo>
                <a:lnTo>
                  <a:pt x="21029" y="14260"/>
                </a:lnTo>
                <a:lnTo>
                  <a:pt x="20941" y="14509"/>
                </a:lnTo>
                <a:lnTo>
                  <a:pt x="20850" y="14758"/>
                </a:lnTo>
                <a:lnTo>
                  <a:pt x="20750" y="15002"/>
                </a:lnTo>
                <a:lnTo>
                  <a:pt x="20641" y="15246"/>
                </a:lnTo>
                <a:lnTo>
                  <a:pt x="20532" y="15482"/>
                </a:lnTo>
                <a:lnTo>
                  <a:pt x="20414" y="15713"/>
                </a:lnTo>
                <a:lnTo>
                  <a:pt x="20292" y="15948"/>
                </a:lnTo>
                <a:lnTo>
                  <a:pt x="20165" y="16175"/>
                </a:lnTo>
                <a:lnTo>
                  <a:pt x="20034" y="16397"/>
                </a:lnTo>
                <a:lnTo>
                  <a:pt x="19895" y="16620"/>
                </a:lnTo>
                <a:lnTo>
                  <a:pt x="19755" y="16838"/>
                </a:lnTo>
                <a:lnTo>
                  <a:pt x="19607" y="17051"/>
                </a:lnTo>
                <a:lnTo>
                  <a:pt x="19454" y="17261"/>
                </a:lnTo>
                <a:lnTo>
                  <a:pt x="19293" y="17466"/>
                </a:lnTo>
                <a:lnTo>
                  <a:pt x="19132" y="17666"/>
                </a:lnTo>
                <a:lnTo>
                  <a:pt x="18966" y="17867"/>
                </a:lnTo>
                <a:lnTo>
                  <a:pt x="18792" y="18059"/>
                </a:lnTo>
                <a:lnTo>
                  <a:pt x="18617" y="18246"/>
                </a:lnTo>
                <a:lnTo>
                  <a:pt x="18438" y="18434"/>
                </a:lnTo>
                <a:lnTo>
                  <a:pt x="18251" y="18617"/>
                </a:lnTo>
                <a:lnTo>
                  <a:pt x="18063" y="18792"/>
                </a:lnTo>
                <a:lnTo>
                  <a:pt x="17867" y="18966"/>
                </a:lnTo>
                <a:lnTo>
                  <a:pt x="17671" y="19132"/>
                </a:lnTo>
                <a:lnTo>
                  <a:pt x="17466" y="19293"/>
                </a:lnTo>
                <a:lnTo>
                  <a:pt x="17256" y="19454"/>
                </a:lnTo>
                <a:lnTo>
                  <a:pt x="17051" y="19607"/>
                </a:lnTo>
                <a:lnTo>
                  <a:pt x="16833" y="19755"/>
                </a:lnTo>
                <a:lnTo>
                  <a:pt x="16620" y="19899"/>
                </a:lnTo>
                <a:lnTo>
                  <a:pt x="16397" y="20034"/>
                </a:lnTo>
                <a:lnTo>
                  <a:pt x="16175" y="20165"/>
                </a:lnTo>
                <a:lnTo>
                  <a:pt x="15948" y="20296"/>
                </a:lnTo>
                <a:lnTo>
                  <a:pt x="15713" y="20414"/>
                </a:lnTo>
                <a:lnTo>
                  <a:pt x="15482" y="20532"/>
                </a:lnTo>
                <a:lnTo>
                  <a:pt x="15246" y="20645"/>
                </a:lnTo>
                <a:lnTo>
                  <a:pt x="15002" y="20750"/>
                </a:lnTo>
                <a:lnTo>
                  <a:pt x="14758" y="20850"/>
                </a:lnTo>
                <a:lnTo>
                  <a:pt x="14513" y="20946"/>
                </a:lnTo>
                <a:lnTo>
                  <a:pt x="14260" y="21029"/>
                </a:lnTo>
                <a:lnTo>
                  <a:pt x="14012" y="21112"/>
                </a:lnTo>
                <a:lnTo>
                  <a:pt x="13759" y="21186"/>
                </a:lnTo>
                <a:lnTo>
                  <a:pt x="13497" y="21255"/>
                </a:lnTo>
                <a:lnTo>
                  <a:pt x="13240" y="21321"/>
                </a:lnTo>
                <a:lnTo>
                  <a:pt x="12974" y="21378"/>
                </a:lnTo>
                <a:lnTo>
                  <a:pt x="12712" y="21430"/>
                </a:lnTo>
                <a:lnTo>
                  <a:pt x="12442" y="21474"/>
                </a:lnTo>
                <a:lnTo>
                  <a:pt x="12176" y="21508"/>
                </a:lnTo>
                <a:lnTo>
                  <a:pt x="11901" y="21543"/>
                </a:lnTo>
                <a:lnTo>
                  <a:pt x="11635" y="21569"/>
                </a:lnTo>
                <a:lnTo>
                  <a:pt x="11077" y="21596"/>
                </a:lnTo>
                <a:lnTo>
                  <a:pt x="10798" y="21600"/>
                </a:lnTo>
                <a:lnTo>
                  <a:pt x="10523" y="21596"/>
                </a:lnTo>
                <a:lnTo>
                  <a:pt x="10244" y="21583"/>
                </a:lnTo>
                <a:lnTo>
                  <a:pt x="9969" y="21569"/>
                </a:lnTo>
                <a:lnTo>
                  <a:pt x="9699" y="21543"/>
                </a:lnTo>
                <a:lnTo>
                  <a:pt x="9424" y="21508"/>
                </a:lnTo>
                <a:lnTo>
                  <a:pt x="9154" y="21474"/>
                </a:lnTo>
                <a:lnTo>
                  <a:pt x="8888" y="21430"/>
                </a:lnTo>
                <a:lnTo>
                  <a:pt x="8626" y="21378"/>
                </a:lnTo>
                <a:lnTo>
                  <a:pt x="8360" y="21321"/>
                </a:lnTo>
                <a:lnTo>
                  <a:pt x="8103" y="21255"/>
                </a:lnTo>
                <a:lnTo>
                  <a:pt x="7841" y="21186"/>
                </a:lnTo>
                <a:lnTo>
                  <a:pt x="7588" y="21112"/>
                </a:lnTo>
                <a:lnTo>
                  <a:pt x="7335" y="21029"/>
                </a:lnTo>
                <a:lnTo>
                  <a:pt x="7087" y="20946"/>
                </a:lnTo>
                <a:lnTo>
                  <a:pt x="6842" y="20850"/>
                </a:lnTo>
                <a:lnTo>
                  <a:pt x="6594" y="20750"/>
                </a:lnTo>
                <a:lnTo>
                  <a:pt x="6358" y="20645"/>
                </a:lnTo>
                <a:lnTo>
                  <a:pt x="6118" y="20532"/>
                </a:lnTo>
                <a:lnTo>
                  <a:pt x="5887" y="20414"/>
                </a:lnTo>
                <a:lnTo>
                  <a:pt x="5652" y="20296"/>
                </a:lnTo>
                <a:lnTo>
                  <a:pt x="5198" y="20034"/>
                </a:lnTo>
                <a:lnTo>
                  <a:pt x="4980" y="19899"/>
                </a:lnTo>
                <a:lnTo>
                  <a:pt x="4767" y="19755"/>
                </a:lnTo>
                <a:lnTo>
                  <a:pt x="4549" y="19607"/>
                </a:lnTo>
                <a:lnTo>
                  <a:pt x="4339" y="19454"/>
                </a:lnTo>
                <a:lnTo>
                  <a:pt x="4130" y="19293"/>
                </a:lnTo>
                <a:lnTo>
                  <a:pt x="3929" y="19132"/>
                </a:lnTo>
                <a:lnTo>
                  <a:pt x="3733" y="18966"/>
                </a:lnTo>
                <a:lnTo>
                  <a:pt x="3537" y="18792"/>
                </a:lnTo>
                <a:lnTo>
                  <a:pt x="3349" y="18617"/>
                </a:lnTo>
                <a:lnTo>
                  <a:pt x="3162" y="18434"/>
                </a:lnTo>
                <a:lnTo>
                  <a:pt x="2983" y="18246"/>
                </a:lnTo>
                <a:lnTo>
                  <a:pt x="2808" y="18059"/>
                </a:lnTo>
                <a:lnTo>
                  <a:pt x="2634" y="17867"/>
                </a:lnTo>
                <a:lnTo>
                  <a:pt x="2464" y="17666"/>
                </a:lnTo>
                <a:lnTo>
                  <a:pt x="2307" y="17466"/>
                </a:lnTo>
                <a:lnTo>
                  <a:pt x="2150" y="17261"/>
                </a:lnTo>
                <a:lnTo>
                  <a:pt x="1993" y="17051"/>
                </a:lnTo>
                <a:lnTo>
                  <a:pt x="1849" y="16838"/>
                </a:lnTo>
                <a:lnTo>
                  <a:pt x="1705" y="16620"/>
                </a:lnTo>
                <a:lnTo>
                  <a:pt x="1566" y="16397"/>
                </a:lnTo>
                <a:lnTo>
                  <a:pt x="1435" y="16175"/>
                </a:lnTo>
                <a:lnTo>
                  <a:pt x="1308" y="15948"/>
                </a:lnTo>
                <a:lnTo>
                  <a:pt x="1182" y="15713"/>
                </a:lnTo>
                <a:lnTo>
                  <a:pt x="1064" y="15482"/>
                </a:lnTo>
                <a:lnTo>
                  <a:pt x="955" y="15246"/>
                </a:lnTo>
                <a:lnTo>
                  <a:pt x="754" y="14758"/>
                </a:lnTo>
                <a:lnTo>
                  <a:pt x="659" y="14509"/>
                </a:lnTo>
                <a:lnTo>
                  <a:pt x="567" y="14260"/>
                </a:lnTo>
                <a:lnTo>
                  <a:pt x="488" y="14012"/>
                </a:lnTo>
                <a:lnTo>
                  <a:pt x="340" y="13497"/>
                </a:lnTo>
                <a:lnTo>
                  <a:pt x="275" y="13236"/>
                </a:lnTo>
                <a:lnTo>
                  <a:pt x="170" y="12712"/>
                </a:lnTo>
                <a:lnTo>
                  <a:pt x="131" y="12442"/>
                </a:lnTo>
                <a:lnTo>
                  <a:pt x="87" y="12172"/>
                </a:lnTo>
                <a:lnTo>
                  <a:pt x="61" y="11901"/>
                </a:lnTo>
                <a:lnTo>
                  <a:pt x="35" y="11626"/>
                </a:lnTo>
                <a:lnTo>
                  <a:pt x="17" y="11352"/>
                </a:lnTo>
                <a:lnTo>
                  <a:pt x="9" y="11077"/>
                </a:lnTo>
                <a:lnTo>
                  <a:pt x="0" y="10798"/>
                </a:lnTo>
                <a:lnTo>
                  <a:pt x="9" y="10523"/>
                </a:lnTo>
                <a:lnTo>
                  <a:pt x="17" y="10240"/>
                </a:lnTo>
                <a:lnTo>
                  <a:pt x="35" y="9965"/>
                </a:lnTo>
                <a:lnTo>
                  <a:pt x="61" y="9690"/>
                </a:lnTo>
                <a:lnTo>
                  <a:pt x="87" y="9424"/>
                </a:lnTo>
                <a:lnTo>
                  <a:pt x="131" y="9154"/>
                </a:lnTo>
                <a:lnTo>
                  <a:pt x="170" y="8888"/>
                </a:lnTo>
                <a:lnTo>
                  <a:pt x="222" y="8622"/>
                </a:lnTo>
                <a:lnTo>
                  <a:pt x="275" y="8360"/>
                </a:lnTo>
                <a:lnTo>
                  <a:pt x="340" y="8098"/>
                </a:lnTo>
                <a:lnTo>
                  <a:pt x="414" y="7841"/>
                </a:lnTo>
                <a:lnTo>
                  <a:pt x="488" y="7588"/>
                </a:lnTo>
                <a:lnTo>
                  <a:pt x="567" y="7335"/>
                </a:lnTo>
                <a:lnTo>
                  <a:pt x="659" y="7087"/>
                </a:lnTo>
                <a:lnTo>
                  <a:pt x="754" y="6838"/>
                </a:lnTo>
                <a:lnTo>
                  <a:pt x="855" y="6594"/>
                </a:lnTo>
                <a:lnTo>
                  <a:pt x="955" y="6354"/>
                </a:lnTo>
                <a:lnTo>
                  <a:pt x="1064" y="6118"/>
                </a:lnTo>
                <a:lnTo>
                  <a:pt x="1182" y="5879"/>
                </a:lnTo>
                <a:lnTo>
                  <a:pt x="1435" y="5425"/>
                </a:lnTo>
                <a:lnTo>
                  <a:pt x="1566" y="5198"/>
                </a:lnTo>
                <a:lnTo>
                  <a:pt x="1705" y="4976"/>
                </a:lnTo>
                <a:lnTo>
                  <a:pt x="1849" y="4758"/>
                </a:lnTo>
                <a:lnTo>
                  <a:pt x="1993" y="4549"/>
                </a:lnTo>
                <a:lnTo>
                  <a:pt x="2150" y="4335"/>
                </a:lnTo>
                <a:lnTo>
                  <a:pt x="2307" y="4130"/>
                </a:lnTo>
                <a:lnTo>
                  <a:pt x="2464" y="3929"/>
                </a:lnTo>
                <a:lnTo>
                  <a:pt x="2634" y="3733"/>
                </a:lnTo>
                <a:lnTo>
                  <a:pt x="2808" y="3537"/>
                </a:lnTo>
                <a:lnTo>
                  <a:pt x="2983" y="3345"/>
                </a:lnTo>
                <a:lnTo>
                  <a:pt x="3162" y="3162"/>
                </a:lnTo>
                <a:lnTo>
                  <a:pt x="3349" y="2983"/>
                </a:lnTo>
                <a:lnTo>
                  <a:pt x="3537" y="2800"/>
                </a:lnTo>
                <a:lnTo>
                  <a:pt x="3733" y="2634"/>
                </a:lnTo>
                <a:lnTo>
                  <a:pt x="3929" y="2464"/>
                </a:lnTo>
                <a:lnTo>
                  <a:pt x="4130" y="2298"/>
                </a:lnTo>
                <a:lnTo>
                  <a:pt x="4549" y="1993"/>
                </a:lnTo>
                <a:lnTo>
                  <a:pt x="4767" y="1845"/>
                </a:lnTo>
                <a:lnTo>
                  <a:pt x="4980" y="1701"/>
                </a:lnTo>
                <a:lnTo>
                  <a:pt x="5198" y="1566"/>
                </a:lnTo>
                <a:lnTo>
                  <a:pt x="5425" y="1426"/>
                </a:lnTo>
                <a:lnTo>
                  <a:pt x="5652" y="1300"/>
                </a:lnTo>
                <a:lnTo>
                  <a:pt x="5887" y="1177"/>
                </a:lnTo>
                <a:lnTo>
                  <a:pt x="6118" y="1064"/>
                </a:lnTo>
                <a:lnTo>
                  <a:pt x="6358" y="951"/>
                </a:lnTo>
                <a:lnTo>
                  <a:pt x="6594" y="846"/>
                </a:lnTo>
                <a:lnTo>
                  <a:pt x="6842" y="750"/>
                </a:lnTo>
                <a:lnTo>
                  <a:pt x="7087" y="654"/>
                </a:lnTo>
                <a:lnTo>
                  <a:pt x="7335" y="567"/>
                </a:lnTo>
                <a:lnTo>
                  <a:pt x="7588" y="484"/>
                </a:lnTo>
                <a:lnTo>
                  <a:pt x="7841" y="406"/>
                </a:lnTo>
                <a:lnTo>
                  <a:pt x="8103" y="336"/>
                </a:lnTo>
                <a:lnTo>
                  <a:pt x="8360" y="275"/>
                </a:lnTo>
                <a:lnTo>
                  <a:pt x="8626" y="218"/>
                </a:lnTo>
                <a:lnTo>
                  <a:pt x="8888" y="170"/>
                </a:lnTo>
                <a:lnTo>
                  <a:pt x="9154" y="122"/>
                </a:lnTo>
                <a:lnTo>
                  <a:pt x="9424" y="83"/>
                </a:lnTo>
                <a:lnTo>
                  <a:pt x="9699" y="52"/>
                </a:lnTo>
                <a:lnTo>
                  <a:pt x="9969" y="31"/>
                </a:lnTo>
                <a:lnTo>
                  <a:pt x="10244" y="13"/>
                </a:lnTo>
                <a:lnTo>
                  <a:pt x="10523" y="4"/>
                </a:lnTo>
                <a:lnTo>
                  <a:pt x="10798" y="0"/>
                </a:lnTo>
                <a:lnTo>
                  <a:pt x="11077" y="4"/>
                </a:lnTo>
                <a:lnTo>
                  <a:pt x="11356" y="13"/>
                </a:lnTo>
                <a:lnTo>
                  <a:pt x="11635" y="31"/>
                </a:lnTo>
                <a:lnTo>
                  <a:pt x="11901" y="52"/>
                </a:lnTo>
                <a:lnTo>
                  <a:pt x="12176" y="83"/>
                </a:lnTo>
                <a:lnTo>
                  <a:pt x="12442" y="122"/>
                </a:lnTo>
                <a:lnTo>
                  <a:pt x="12712" y="170"/>
                </a:lnTo>
                <a:lnTo>
                  <a:pt x="12974" y="218"/>
                </a:lnTo>
                <a:lnTo>
                  <a:pt x="13240" y="275"/>
                </a:lnTo>
                <a:lnTo>
                  <a:pt x="13497" y="336"/>
                </a:lnTo>
                <a:lnTo>
                  <a:pt x="13759" y="406"/>
                </a:lnTo>
                <a:lnTo>
                  <a:pt x="14012" y="484"/>
                </a:lnTo>
                <a:lnTo>
                  <a:pt x="14260" y="567"/>
                </a:lnTo>
                <a:lnTo>
                  <a:pt x="14513" y="654"/>
                </a:lnTo>
                <a:lnTo>
                  <a:pt x="15002" y="846"/>
                </a:lnTo>
                <a:lnTo>
                  <a:pt x="15246" y="951"/>
                </a:lnTo>
                <a:lnTo>
                  <a:pt x="15482" y="1064"/>
                </a:lnTo>
                <a:lnTo>
                  <a:pt x="15713" y="1177"/>
                </a:lnTo>
                <a:lnTo>
                  <a:pt x="15948" y="1300"/>
                </a:lnTo>
                <a:lnTo>
                  <a:pt x="16175" y="1426"/>
                </a:lnTo>
                <a:lnTo>
                  <a:pt x="16397" y="1566"/>
                </a:lnTo>
                <a:lnTo>
                  <a:pt x="16620" y="1701"/>
                </a:lnTo>
                <a:lnTo>
                  <a:pt x="16833" y="1845"/>
                </a:lnTo>
                <a:lnTo>
                  <a:pt x="17051" y="1993"/>
                </a:lnTo>
                <a:lnTo>
                  <a:pt x="17256" y="2146"/>
                </a:lnTo>
                <a:lnTo>
                  <a:pt x="17466" y="2298"/>
                </a:lnTo>
                <a:lnTo>
                  <a:pt x="17671" y="2464"/>
                </a:lnTo>
                <a:lnTo>
                  <a:pt x="17867" y="2634"/>
                </a:lnTo>
                <a:lnTo>
                  <a:pt x="18063" y="2800"/>
                </a:lnTo>
                <a:lnTo>
                  <a:pt x="18251" y="2983"/>
                </a:lnTo>
                <a:lnTo>
                  <a:pt x="18438" y="3162"/>
                </a:lnTo>
                <a:lnTo>
                  <a:pt x="18617" y="3345"/>
                </a:lnTo>
                <a:lnTo>
                  <a:pt x="18792" y="3537"/>
                </a:lnTo>
                <a:lnTo>
                  <a:pt x="18966" y="3733"/>
                </a:lnTo>
                <a:lnTo>
                  <a:pt x="19132" y="3929"/>
                </a:lnTo>
                <a:lnTo>
                  <a:pt x="19293" y="4130"/>
                </a:lnTo>
                <a:lnTo>
                  <a:pt x="19454" y="4335"/>
                </a:lnTo>
                <a:lnTo>
                  <a:pt x="19607" y="4549"/>
                </a:lnTo>
                <a:lnTo>
                  <a:pt x="19755" y="4758"/>
                </a:lnTo>
                <a:lnTo>
                  <a:pt x="19895" y="4976"/>
                </a:lnTo>
                <a:lnTo>
                  <a:pt x="20034" y="5198"/>
                </a:lnTo>
                <a:lnTo>
                  <a:pt x="20165" y="5425"/>
                </a:lnTo>
                <a:lnTo>
                  <a:pt x="20292" y="5652"/>
                </a:lnTo>
                <a:lnTo>
                  <a:pt x="20414" y="5879"/>
                </a:lnTo>
                <a:lnTo>
                  <a:pt x="20532" y="6118"/>
                </a:lnTo>
                <a:lnTo>
                  <a:pt x="20641" y="6354"/>
                </a:lnTo>
                <a:lnTo>
                  <a:pt x="20750" y="6594"/>
                </a:lnTo>
                <a:lnTo>
                  <a:pt x="20850" y="6838"/>
                </a:lnTo>
                <a:lnTo>
                  <a:pt x="20941" y="7087"/>
                </a:lnTo>
                <a:lnTo>
                  <a:pt x="21029" y="7335"/>
                </a:lnTo>
                <a:lnTo>
                  <a:pt x="21112" y="7588"/>
                </a:lnTo>
                <a:lnTo>
                  <a:pt x="21186" y="7841"/>
                </a:lnTo>
                <a:lnTo>
                  <a:pt x="21255" y="8098"/>
                </a:lnTo>
                <a:lnTo>
                  <a:pt x="21378" y="8622"/>
                </a:lnTo>
                <a:lnTo>
                  <a:pt x="21430" y="8888"/>
                </a:lnTo>
                <a:lnTo>
                  <a:pt x="21474" y="9154"/>
                </a:lnTo>
                <a:lnTo>
                  <a:pt x="21508" y="9424"/>
                </a:lnTo>
                <a:lnTo>
                  <a:pt x="21539" y="9690"/>
                </a:lnTo>
                <a:lnTo>
                  <a:pt x="21565" y="9965"/>
                </a:lnTo>
                <a:lnTo>
                  <a:pt x="21583" y="10240"/>
                </a:lnTo>
                <a:lnTo>
                  <a:pt x="21591" y="10523"/>
                </a:lnTo>
                <a:lnTo>
                  <a:pt x="21600" y="10798"/>
                </a:lnTo>
                <a:close/>
              </a:path>
            </a:pathLst>
          </a:custGeom>
          <a:solidFill>
            <a:srgbClr val="3C3C3C"/>
          </a:solidFill>
          <a:ln w="12700">
            <a:miter lim="400000"/>
          </a:ln>
        </p:spPr>
        <p:txBody>
          <a:bodyPr lIns="0" tIns="0" rIns="0" bIns="0"/>
          <a:lstStyle/>
          <a:p>
            <a:pPr lvl="0">
              <a:defRPr>
                <a:solidFill>
                  <a:srgbClr val="000000"/>
                </a:solidFill>
              </a:defRPr>
            </a:pPr>
            <a:endParaRPr dirty="0"/>
          </a:p>
        </p:txBody>
      </p:sp>
      <p:sp>
        <p:nvSpPr>
          <p:cNvPr id="315" name="Shape 315"/>
          <p:cNvSpPr/>
          <p:nvPr/>
        </p:nvSpPr>
        <p:spPr>
          <a:xfrm>
            <a:off x="381062" y="1673576"/>
            <a:ext cx="3865366" cy="1638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47" y="0"/>
                </a:lnTo>
                <a:lnTo>
                  <a:pt x="20223" y="5"/>
                </a:lnTo>
                <a:lnTo>
                  <a:pt x="20296" y="19"/>
                </a:lnTo>
                <a:lnTo>
                  <a:pt x="20368" y="43"/>
                </a:lnTo>
                <a:lnTo>
                  <a:pt x="20440" y="72"/>
                </a:lnTo>
                <a:lnTo>
                  <a:pt x="20510" y="110"/>
                </a:lnTo>
                <a:lnTo>
                  <a:pt x="20579" y="157"/>
                </a:lnTo>
                <a:lnTo>
                  <a:pt x="20647" y="210"/>
                </a:lnTo>
                <a:lnTo>
                  <a:pt x="20711" y="272"/>
                </a:lnTo>
                <a:lnTo>
                  <a:pt x="20777" y="343"/>
                </a:lnTo>
                <a:lnTo>
                  <a:pt x="20837" y="415"/>
                </a:lnTo>
                <a:lnTo>
                  <a:pt x="20900" y="505"/>
                </a:lnTo>
                <a:lnTo>
                  <a:pt x="20960" y="591"/>
                </a:lnTo>
                <a:lnTo>
                  <a:pt x="21016" y="687"/>
                </a:lnTo>
                <a:lnTo>
                  <a:pt x="21072" y="792"/>
                </a:lnTo>
                <a:lnTo>
                  <a:pt x="21122" y="896"/>
                </a:lnTo>
                <a:lnTo>
                  <a:pt x="21175" y="1011"/>
                </a:lnTo>
                <a:lnTo>
                  <a:pt x="21223" y="1135"/>
                </a:lnTo>
                <a:lnTo>
                  <a:pt x="21267" y="1259"/>
                </a:lnTo>
                <a:lnTo>
                  <a:pt x="21311" y="1388"/>
                </a:lnTo>
                <a:lnTo>
                  <a:pt x="21351" y="1521"/>
                </a:lnTo>
                <a:lnTo>
                  <a:pt x="21387" y="1664"/>
                </a:lnTo>
                <a:lnTo>
                  <a:pt x="21425" y="1812"/>
                </a:lnTo>
                <a:lnTo>
                  <a:pt x="21456" y="1955"/>
                </a:lnTo>
                <a:lnTo>
                  <a:pt x="21486" y="2112"/>
                </a:lnTo>
                <a:lnTo>
                  <a:pt x="21512" y="2265"/>
                </a:lnTo>
                <a:lnTo>
                  <a:pt x="21534" y="2427"/>
                </a:lnTo>
                <a:lnTo>
                  <a:pt x="21554" y="2589"/>
                </a:lnTo>
                <a:lnTo>
                  <a:pt x="21570" y="2756"/>
                </a:lnTo>
                <a:lnTo>
                  <a:pt x="21582" y="2928"/>
                </a:lnTo>
                <a:lnTo>
                  <a:pt x="21592" y="3099"/>
                </a:lnTo>
                <a:lnTo>
                  <a:pt x="21598" y="3281"/>
                </a:lnTo>
                <a:lnTo>
                  <a:pt x="21600" y="3452"/>
                </a:lnTo>
                <a:lnTo>
                  <a:pt x="21600" y="21600"/>
                </a:lnTo>
              </a:path>
            </a:pathLst>
          </a:custGeom>
          <a:ln w="19050">
            <a:solidFill>
              <a:srgbClr val="26003B"/>
            </a:solidFill>
            <a:round/>
          </a:ln>
        </p:spPr>
        <p:txBody>
          <a:bodyPr lIns="0" tIns="0" rIns="0" bIns="0"/>
          <a:lstStyle/>
          <a:p>
            <a:pPr lvl="0">
              <a:defRPr>
                <a:solidFill>
                  <a:srgbClr val="000000"/>
                </a:solidFill>
              </a:defRPr>
            </a:pPr>
            <a:endParaRPr dirty="0"/>
          </a:p>
        </p:txBody>
      </p:sp>
      <p:sp>
        <p:nvSpPr>
          <p:cNvPr id="316" name="Shape 316"/>
          <p:cNvSpPr/>
          <p:nvPr/>
        </p:nvSpPr>
        <p:spPr>
          <a:xfrm>
            <a:off x="6102413" y="1673576"/>
            <a:ext cx="5709058" cy="5915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1" y="0"/>
                </a:lnTo>
                <a:lnTo>
                  <a:pt x="939" y="13"/>
                </a:lnTo>
                <a:lnTo>
                  <a:pt x="890" y="53"/>
                </a:lnTo>
                <a:lnTo>
                  <a:pt x="839" y="119"/>
                </a:lnTo>
                <a:lnTo>
                  <a:pt x="791" y="198"/>
                </a:lnTo>
                <a:lnTo>
                  <a:pt x="743" y="304"/>
                </a:lnTo>
                <a:lnTo>
                  <a:pt x="697" y="436"/>
                </a:lnTo>
                <a:lnTo>
                  <a:pt x="650" y="581"/>
                </a:lnTo>
                <a:lnTo>
                  <a:pt x="605" y="753"/>
                </a:lnTo>
                <a:lnTo>
                  <a:pt x="561" y="951"/>
                </a:lnTo>
                <a:lnTo>
                  <a:pt x="519" y="1149"/>
                </a:lnTo>
                <a:lnTo>
                  <a:pt x="478" y="1400"/>
                </a:lnTo>
                <a:lnTo>
                  <a:pt x="437" y="1638"/>
                </a:lnTo>
                <a:lnTo>
                  <a:pt x="398" y="1902"/>
                </a:lnTo>
                <a:lnTo>
                  <a:pt x="360" y="2193"/>
                </a:lnTo>
                <a:lnTo>
                  <a:pt x="326" y="2484"/>
                </a:lnTo>
                <a:lnTo>
                  <a:pt x="290" y="2801"/>
                </a:lnTo>
                <a:lnTo>
                  <a:pt x="257" y="3144"/>
                </a:lnTo>
                <a:lnTo>
                  <a:pt x="227" y="3488"/>
                </a:lnTo>
                <a:lnTo>
                  <a:pt x="197" y="3844"/>
                </a:lnTo>
                <a:lnTo>
                  <a:pt x="170" y="4214"/>
                </a:lnTo>
                <a:lnTo>
                  <a:pt x="144" y="4611"/>
                </a:lnTo>
                <a:lnTo>
                  <a:pt x="119" y="5020"/>
                </a:lnTo>
                <a:lnTo>
                  <a:pt x="99" y="5417"/>
                </a:lnTo>
                <a:lnTo>
                  <a:pt x="78" y="5852"/>
                </a:lnTo>
                <a:lnTo>
                  <a:pt x="60" y="6275"/>
                </a:lnTo>
                <a:lnTo>
                  <a:pt x="45" y="6724"/>
                </a:lnTo>
                <a:lnTo>
                  <a:pt x="31" y="7174"/>
                </a:lnTo>
                <a:lnTo>
                  <a:pt x="21" y="7636"/>
                </a:lnTo>
                <a:lnTo>
                  <a:pt x="11" y="8112"/>
                </a:lnTo>
                <a:lnTo>
                  <a:pt x="5" y="8587"/>
                </a:lnTo>
                <a:lnTo>
                  <a:pt x="1" y="9089"/>
                </a:lnTo>
                <a:lnTo>
                  <a:pt x="0" y="9565"/>
                </a:lnTo>
                <a:lnTo>
                  <a:pt x="0" y="21600"/>
                </a:lnTo>
              </a:path>
            </a:pathLst>
          </a:custGeom>
          <a:ln w="19050">
            <a:solidFill>
              <a:srgbClr val="D95900"/>
            </a:solidFill>
            <a:round/>
          </a:ln>
        </p:spPr>
        <p:txBody>
          <a:bodyPr lIns="0" tIns="0" rIns="0" bIns="0"/>
          <a:lstStyle/>
          <a:p>
            <a:pPr lvl="0">
              <a:defRPr>
                <a:solidFill>
                  <a:srgbClr val="000000"/>
                </a:solidFill>
              </a:defRPr>
            </a:pPr>
            <a:endParaRPr dirty="0"/>
          </a:p>
        </p:txBody>
      </p:sp>
      <p:sp>
        <p:nvSpPr>
          <p:cNvPr id="318" name="Shape 318"/>
          <p:cNvSpPr/>
          <p:nvPr/>
        </p:nvSpPr>
        <p:spPr>
          <a:xfrm>
            <a:off x="3963630" y="2273811"/>
            <a:ext cx="1480343" cy="1480342"/>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lnTo>
                  <a:pt x="21600" y="11077"/>
                </a:lnTo>
                <a:lnTo>
                  <a:pt x="21591" y="11352"/>
                </a:lnTo>
                <a:lnTo>
                  <a:pt x="21548" y="11901"/>
                </a:lnTo>
                <a:lnTo>
                  <a:pt x="21517" y="12172"/>
                </a:lnTo>
                <a:lnTo>
                  <a:pt x="21478" y="12442"/>
                </a:lnTo>
                <a:lnTo>
                  <a:pt x="21430" y="12712"/>
                </a:lnTo>
                <a:lnTo>
                  <a:pt x="21382" y="12974"/>
                </a:lnTo>
                <a:lnTo>
                  <a:pt x="21325" y="13236"/>
                </a:lnTo>
                <a:lnTo>
                  <a:pt x="21264" y="13497"/>
                </a:lnTo>
                <a:lnTo>
                  <a:pt x="21194" y="13755"/>
                </a:lnTo>
                <a:lnTo>
                  <a:pt x="21116" y="14012"/>
                </a:lnTo>
                <a:lnTo>
                  <a:pt x="21033" y="14260"/>
                </a:lnTo>
                <a:lnTo>
                  <a:pt x="20946" y="14509"/>
                </a:lnTo>
                <a:lnTo>
                  <a:pt x="20854" y="14758"/>
                </a:lnTo>
                <a:lnTo>
                  <a:pt x="20754" y="15002"/>
                </a:lnTo>
                <a:lnTo>
                  <a:pt x="20649" y="15246"/>
                </a:lnTo>
                <a:lnTo>
                  <a:pt x="20535" y="15482"/>
                </a:lnTo>
                <a:lnTo>
                  <a:pt x="20422" y="15713"/>
                </a:lnTo>
                <a:lnTo>
                  <a:pt x="20300" y="15948"/>
                </a:lnTo>
                <a:lnTo>
                  <a:pt x="20173" y="16175"/>
                </a:lnTo>
                <a:lnTo>
                  <a:pt x="20038" y="16397"/>
                </a:lnTo>
                <a:lnTo>
                  <a:pt x="19899" y="16620"/>
                </a:lnTo>
                <a:lnTo>
                  <a:pt x="19755" y="16838"/>
                </a:lnTo>
                <a:lnTo>
                  <a:pt x="19606" y="17047"/>
                </a:lnTo>
                <a:lnTo>
                  <a:pt x="19458" y="17261"/>
                </a:lnTo>
                <a:lnTo>
                  <a:pt x="19301" y="17466"/>
                </a:lnTo>
                <a:lnTo>
                  <a:pt x="19135" y="17666"/>
                </a:lnTo>
                <a:lnTo>
                  <a:pt x="18965" y="17867"/>
                </a:lnTo>
                <a:lnTo>
                  <a:pt x="18799" y="18059"/>
                </a:lnTo>
                <a:lnTo>
                  <a:pt x="18616" y="18246"/>
                </a:lnTo>
                <a:lnTo>
                  <a:pt x="18437" y="18434"/>
                </a:lnTo>
                <a:lnTo>
                  <a:pt x="18254" y="18617"/>
                </a:lnTo>
                <a:lnTo>
                  <a:pt x="18062" y="18792"/>
                </a:lnTo>
                <a:lnTo>
                  <a:pt x="17669" y="19132"/>
                </a:lnTo>
                <a:lnTo>
                  <a:pt x="17468" y="19293"/>
                </a:lnTo>
                <a:lnTo>
                  <a:pt x="17263" y="19454"/>
                </a:lnTo>
                <a:lnTo>
                  <a:pt x="17054" y="19607"/>
                </a:lnTo>
                <a:lnTo>
                  <a:pt x="16840" y="19755"/>
                </a:lnTo>
                <a:lnTo>
                  <a:pt x="16622" y="19899"/>
                </a:lnTo>
                <a:lnTo>
                  <a:pt x="16400" y="20034"/>
                </a:lnTo>
                <a:lnTo>
                  <a:pt x="15946" y="20296"/>
                </a:lnTo>
                <a:lnTo>
                  <a:pt x="15719" y="20414"/>
                </a:lnTo>
                <a:lnTo>
                  <a:pt x="15479" y="20532"/>
                </a:lnTo>
                <a:lnTo>
                  <a:pt x="15243" y="20645"/>
                </a:lnTo>
                <a:lnTo>
                  <a:pt x="15004" y="20750"/>
                </a:lnTo>
                <a:lnTo>
                  <a:pt x="14764" y="20850"/>
                </a:lnTo>
                <a:lnTo>
                  <a:pt x="14515" y="20946"/>
                </a:lnTo>
                <a:lnTo>
                  <a:pt x="14266" y="21029"/>
                </a:lnTo>
                <a:lnTo>
                  <a:pt x="14009" y="21112"/>
                </a:lnTo>
                <a:lnTo>
                  <a:pt x="13756" y="21186"/>
                </a:lnTo>
                <a:lnTo>
                  <a:pt x="13498" y="21255"/>
                </a:lnTo>
                <a:lnTo>
                  <a:pt x="13237" y="21321"/>
                </a:lnTo>
                <a:lnTo>
                  <a:pt x="12975" y="21378"/>
                </a:lnTo>
                <a:lnTo>
                  <a:pt x="12709" y="21430"/>
                </a:lnTo>
                <a:lnTo>
                  <a:pt x="12447" y="21474"/>
                </a:lnTo>
                <a:lnTo>
                  <a:pt x="11906" y="21543"/>
                </a:lnTo>
                <a:lnTo>
                  <a:pt x="11631" y="21569"/>
                </a:lnTo>
                <a:lnTo>
                  <a:pt x="11081" y="21596"/>
                </a:lnTo>
                <a:lnTo>
                  <a:pt x="10802" y="21600"/>
                </a:lnTo>
                <a:lnTo>
                  <a:pt x="10519" y="21596"/>
                </a:lnTo>
                <a:lnTo>
                  <a:pt x="9969" y="21569"/>
                </a:lnTo>
                <a:lnTo>
                  <a:pt x="9694" y="21543"/>
                </a:lnTo>
                <a:lnTo>
                  <a:pt x="9424" y="21508"/>
                </a:lnTo>
                <a:lnTo>
                  <a:pt x="9157" y="21474"/>
                </a:lnTo>
                <a:lnTo>
                  <a:pt x="8887" y="21430"/>
                </a:lnTo>
                <a:lnTo>
                  <a:pt x="8621" y="21378"/>
                </a:lnTo>
                <a:lnTo>
                  <a:pt x="8363" y="21321"/>
                </a:lnTo>
                <a:lnTo>
                  <a:pt x="8097" y="21255"/>
                </a:lnTo>
                <a:lnTo>
                  <a:pt x="7844" y="21186"/>
                </a:lnTo>
                <a:lnTo>
                  <a:pt x="7591" y="21112"/>
                </a:lnTo>
                <a:lnTo>
                  <a:pt x="7338" y="21029"/>
                </a:lnTo>
                <a:lnTo>
                  <a:pt x="7089" y="20946"/>
                </a:lnTo>
                <a:lnTo>
                  <a:pt x="6841" y="20850"/>
                </a:lnTo>
                <a:lnTo>
                  <a:pt x="6596" y="20750"/>
                </a:lnTo>
                <a:lnTo>
                  <a:pt x="6352" y="20645"/>
                </a:lnTo>
                <a:lnTo>
                  <a:pt x="6112" y="20532"/>
                </a:lnTo>
                <a:lnTo>
                  <a:pt x="5650" y="20296"/>
                </a:lnTo>
                <a:lnTo>
                  <a:pt x="5423" y="20165"/>
                </a:lnTo>
                <a:lnTo>
                  <a:pt x="5200" y="20034"/>
                </a:lnTo>
                <a:lnTo>
                  <a:pt x="4978" y="19899"/>
                </a:lnTo>
                <a:lnTo>
                  <a:pt x="4760" y="19755"/>
                </a:lnTo>
                <a:lnTo>
                  <a:pt x="4550" y="19607"/>
                </a:lnTo>
                <a:lnTo>
                  <a:pt x="4337" y="19454"/>
                </a:lnTo>
                <a:lnTo>
                  <a:pt x="4132" y="19293"/>
                </a:lnTo>
                <a:lnTo>
                  <a:pt x="3931" y="19132"/>
                </a:lnTo>
                <a:lnTo>
                  <a:pt x="3730" y="18962"/>
                </a:lnTo>
                <a:lnTo>
                  <a:pt x="3538" y="18792"/>
                </a:lnTo>
                <a:lnTo>
                  <a:pt x="3346" y="18617"/>
                </a:lnTo>
                <a:lnTo>
                  <a:pt x="3163" y="18434"/>
                </a:lnTo>
                <a:lnTo>
                  <a:pt x="2980" y="18246"/>
                </a:lnTo>
                <a:lnTo>
                  <a:pt x="2805" y="18059"/>
                </a:lnTo>
                <a:lnTo>
                  <a:pt x="2635" y="17867"/>
                </a:lnTo>
                <a:lnTo>
                  <a:pt x="2465" y="17666"/>
                </a:lnTo>
                <a:lnTo>
                  <a:pt x="2299" y="17466"/>
                </a:lnTo>
                <a:lnTo>
                  <a:pt x="2142" y="17261"/>
                </a:lnTo>
                <a:lnTo>
                  <a:pt x="1989" y="17047"/>
                </a:lnTo>
                <a:lnTo>
                  <a:pt x="1841" y="16838"/>
                </a:lnTo>
                <a:lnTo>
                  <a:pt x="1697" y="16620"/>
                </a:lnTo>
                <a:lnTo>
                  <a:pt x="1427" y="16175"/>
                </a:lnTo>
                <a:lnTo>
                  <a:pt x="1300" y="15948"/>
                </a:lnTo>
                <a:lnTo>
                  <a:pt x="1178" y="15713"/>
                </a:lnTo>
                <a:lnTo>
                  <a:pt x="1065" y="15482"/>
                </a:lnTo>
                <a:lnTo>
                  <a:pt x="951" y="15246"/>
                </a:lnTo>
                <a:lnTo>
                  <a:pt x="846" y="15002"/>
                </a:lnTo>
                <a:lnTo>
                  <a:pt x="746" y="14758"/>
                </a:lnTo>
                <a:lnTo>
                  <a:pt x="650" y="14509"/>
                </a:lnTo>
                <a:lnTo>
                  <a:pt x="567" y="14260"/>
                </a:lnTo>
                <a:lnTo>
                  <a:pt x="480" y="14012"/>
                </a:lnTo>
                <a:lnTo>
                  <a:pt x="406" y="13755"/>
                </a:lnTo>
                <a:lnTo>
                  <a:pt x="340" y="13497"/>
                </a:lnTo>
                <a:lnTo>
                  <a:pt x="275" y="13236"/>
                </a:lnTo>
                <a:lnTo>
                  <a:pt x="218" y="12974"/>
                </a:lnTo>
                <a:lnTo>
                  <a:pt x="166" y="12712"/>
                </a:lnTo>
                <a:lnTo>
                  <a:pt x="122" y="12442"/>
                </a:lnTo>
                <a:lnTo>
                  <a:pt x="83" y="12172"/>
                </a:lnTo>
                <a:lnTo>
                  <a:pt x="52" y="11901"/>
                </a:lnTo>
                <a:lnTo>
                  <a:pt x="26" y="11626"/>
                </a:lnTo>
                <a:lnTo>
                  <a:pt x="9" y="11352"/>
                </a:lnTo>
                <a:lnTo>
                  <a:pt x="0" y="11077"/>
                </a:lnTo>
                <a:lnTo>
                  <a:pt x="0" y="10519"/>
                </a:lnTo>
                <a:lnTo>
                  <a:pt x="9" y="10240"/>
                </a:lnTo>
                <a:lnTo>
                  <a:pt x="26" y="9965"/>
                </a:lnTo>
                <a:lnTo>
                  <a:pt x="52" y="9690"/>
                </a:lnTo>
                <a:lnTo>
                  <a:pt x="83" y="9424"/>
                </a:lnTo>
                <a:lnTo>
                  <a:pt x="122" y="9154"/>
                </a:lnTo>
                <a:lnTo>
                  <a:pt x="166" y="8888"/>
                </a:lnTo>
                <a:lnTo>
                  <a:pt x="218" y="8622"/>
                </a:lnTo>
                <a:lnTo>
                  <a:pt x="275" y="8360"/>
                </a:lnTo>
                <a:lnTo>
                  <a:pt x="340" y="8098"/>
                </a:lnTo>
                <a:lnTo>
                  <a:pt x="406" y="7841"/>
                </a:lnTo>
                <a:lnTo>
                  <a:pt x="480" y="7588"/>
                </a:lnTo>
                <a:lnTo>
                  <a:pt x="567" y="7335"/>
                </a:lnTo>
                <a:lnTo>
                  <a:pt x="650" y="7087"/>
                </a:lnTo>
                <a:lnTo>
                  <a:pt x="746" y="6838"/>
                </a:lnTo>
                <a:lnTo>
                  <a:pt x="846" y="6594"/>
                </a:lnTo>
                <a:lnTo>
                  <a:pt x="951" y="6354"/>
                </a:lnTo>
                <a:lnTo>
                  <a:pt x="1065" y="6118"/>
                </a:lnTo>
                <a:lnTo>
                  <a:pt x="1178" y="5879"/>
                </a:lnTo>
                <a:lnTo>
                  <a:pt x="1300" y="5652"/>
                </a:lnTo>
                <a:lnTo>
                  <a:pt x="1427" y="5425"/>
                </a:lnTo>
                <a:lnTo>
                  <a:pt x="1562" y="5198"/>
                </a:lnTo>
                <a:lnTo>
                  <a:pt x="1697" y="4976"/>
                </a:lnTo>
                <a:lnTo>
                  <a:pt x="1841" y="4758"/>
                </a:lnTo>
                <a:lnTo>
                  <a:pt x="1989" y="4549"/>
                </a:lnTo>
                <a:lnTo>
                  <a:pt x="2142" y="4335"/>
                </a:lnTo>
                <a:lnTo>
                  <a:pt x="2299" y="4130"/>
                </a:lnTo>
                <a:lnTo>
                  <a:pt x="2465" y="3929"/>
                </a:lnTo>
                <a:lnTo>
                  <a:pt x="2805" y="3537"/>
                </a:lnTo>
                <a:lnTo>
                  <a:pt x="2980" y="3345"/>
                </a:lnTo>
                <a:lnTo>
                  <a:pt x="3163" y="3162"/>
                </a:lnTo>
                <a:lnTo>
                  <a:pt x="3346" y="2983"/>
                </a:lnTo>
                <a:lnTo>
                  <a:pt x="3538" y="2800"/>
                </a:lnTo>
                <a:lnTo>
                  <a:pt x="3730" y="2634"/>
                </a:lnTo>
                <a:lnTo>
                  <a:pt x="3931" y="2464"/>
                </a:lnTo>
                <a:lnTo>
                  <a:pt x="4132" y="2298"/>
                </a:lnTo>
                <a:lnTo>
                  <a:pt x="4337" y="2146"/>
                </a:lnTo>
                <a:lnTo>
                  <a:pt x="4550" y="1993"/>
                </a:lnTo>
                <a:lnTo>
                  <a:pt x="4760" y="1845"/>
                </a:lnTo>
                <a:lnTo>
                  <a:pt x="4978" y="1701"/>
                </a:lnTo>
                <a:lnTo>
                  <a:pt x="5200" y="1561"/>
                </a:lnTo>
                <a:lnTo>
                  <a:pt x="5423" y="1426"/>
                </a:lnTo>
                <a:lnTo>
                  <a:pt x="5650" y="1300"/>
                </a:lnTo>
                <a:lnTo>
                  <a:pt x="5881" y="1177"/>
                </a:lnTo>
                <a:lnTo>
                  <a:pt x="6112" y="1064"/>
                </a:lnTo>
                <a:lnTo>
                  <a:pt x="6352" y="951"/>
                </a:lnTo>
                <a:lnTo>
                  <a:pt x="6596" y="846"/>
                </a:lnTo>
                <a:lnTo>
                  <a:pt x="6841" y="746"/>
                </a:lnTo>
                <a:lnTo>
                  <a:pt x="7089" y="654"/>
                </a:lnTo>
                <a:lnTo>
                  <a:pt x="7338" y="567"/>
                </a:lnTo>
                <a:lnTo>
                  <a:pt x="7591" y="484"/>
                </a:lnTo>
                <a:lnTo>
                  <a:pt x="7844" y="406"/>
                </a:lnTo>
                <a:lnTo>
                  <a:pt x="8097" y="336"/>
                </a:lnTo>
                <a:lnTo>
                  <a:pt x="8363" y="275"/>
                </a:lnTo>
                <a:lnTo>
                  <a:pt x="8621" y="218"/>
                </a:lnTo>
                <a:lnTo>
                  <a:pt x="8887" y="170"/>
                </a:lnTo>
                <a:lnTo>
                  <a:pt x="9157" y="122"/>
                </a:lnTo>
                <a:lnTo>
                  <a:pt x="9424" y="83"/>
                </a:lnTo>
                <a:lnTo>
                  <a:pt x="9694" y="52"/>
                </a:lnTo>
                <a:lnTo>
                  <a:pt x="10244" y="9"/>
                </a:lnTo>
                <a:lnTo>
                  <a:pt x="10519" y="0"/>
                </a:lnTo>
                <a:lnTo>
                  <a:pt x="11081" y="0"/>
                </a:lnTo>
                <a:lnTo>
                  <a:pt x="11356" y="9"/>
                </a:lnTo>
                <a:lnTo>
                  <a:pt x="11906" y="52"/>
                </a:lnTo>
                <a:lnTo>
                  <a:pt x="12176" y="83"/>
                </a:lnTo>
                <a:lnTo>
                  <a:pt x="12447" y="122"/>
                </a:lnTo>
                <a:lnTo>
                  <a:pt x="12709" y="170"/>
                </a:lnTo>
                <a:lnTo>
                  <a:pt x="12975" y="218"/>
                </a:lnTo>
                <a:lnTo>
                  <a:pt x="13237" y="275"/>
                </a:lnTo>
                <a:lnTo>
                  <a:pt x="13498" y="336"/>
                </a:lnTo>
                <a:lnTo>
                  <a:pt x="13756" y="406"/>
                </a:lnTo>
                <a:lnTo>
                  <a:pt x="14009" y="484"/>
                </a:lnTo>
                <a:lnTo>
                  <a:pt x="14266" y="567"/>
                </a:lnTo>
                <a:lnTo>
                  <a:pt x="14515" y="654"/>
                </a:lnTo>
                <a:lnTo>
                  <a:pt x="14764" y="746"/>
                </a:lnTo>
                <a:lnTo>
                  <a:pt x="15004" y="846"/>
                </a:lnTo>
                <a:lnTo>
                  <a:pt x="15243" y="951"/>
                </a:lnTo>
                <a:lnTo>
                  <a:pt x="15479" y="1064"/>
                </a:lnTo>
                <a:lnTo>
                  <a:pt x="15719" y="1177"/>
                </a:lnTo>
                <a:lnTo>
                  <a:pt x="15946" y="1300"/>
                </a:lnTo>
                <a:lnTo>
                  <a:pt x="16173" y="1426"/>
                </a:lnTo>
                <a:lnTo>
                  <a:pt x="16400" y="1561"/>
                </a:lnTo>
                <a:lnTo>
                  <a:pt x="16622" y="1701"/>
                </a:lnTo>
                <a:lnTo>
                  <a:pt x="16840" y="1845"/>
                </a:lnTo>
                <a:lnTo>
                  <a:pt x="17054" y="1993"/>
                </a:lnTo>
                <a:lnTo>
                  <a:pt x="17263" y="2146"/>
                </a:lnTo>
                <a:lnTo>
                  <a:pt x="17468" y="2298"/>
                </a:lnTo>
                <a:lnTo>
                  <a:pt x="17669" y="2464"/>
                </a:lnTo>
                <a:lnTo>
                  <a:pt x="17865" y="2634"/>
                </a:lnTo>
                <a:lnTo>
                  <a:pt x="18062" y="2800"/>
                </a:lnTo>
                <a:lnTo>
                  <a:pt x="18254" y="2983"/>
                </a:lnTo>
                <a:lnTo>
                  <a:pt x="18437" y="3162"/>
                </a:lnTo>
                <a:lnTo>
                  <a:pt x="18616" y="3345"/>
                </a:lnTo>
                <a:lnTo>
                  <a:pt x="18799" y="3537"/>
                </a:lnTo>
                <a:lnTo>
                  <a:pt x="18965" y="3733"/>
                </a:lnTo>
                <a:lnTo>
                  <a:pt x="19135" y="3929"/>
                </a:lnTo>
                <a:lnTo>
                  <a:pt x="19301" y="4130"/>
                </a:lnTo>
                <a:lnTo>
                  <a:pt x="19458" y="4335"/>
                </a:lnTo>
                <a:lnTo>
                  <a:pt x="19606" y="4549"/>
                </a:lnTo>
                <a:lnTo>
                  <a:pt x="19755" y="4758"/>
                </a:lnTo>
                <a:lnTo>
                  <a:pt x="19899" y="4976"/>
                </a:lnTo>
                <a:lnTo>
                  <a:pt x="20038" y="5198"/>
                </a:lnTo>
                <a:lnTo>
                  <a:pt x="20173" y="5425"/>
                </a:lnTo>
                <a:lnTo>
                  <a:pt x="20300" y="5652"/>
                </a:lnTo>
                <a:lnTo>
                  <a:pt x="20422" y="5879"/>
                </a:lnTo>
                <a:lnTo>
                  <a:pt x="20535" y="6118"/>
                </a:lnTo>
                <a:lnTo>
                  <a:pt x="20649" y="6354"/>
                </a:lnTo>
                <a:lnTo>
                  <a:pt x="20754" y="6594"/>
                </a:lnTo>
                <a:lnTo>
                  <a:pt x="20854" y="6838"/>
                </a:lnTo>
                <a:lnTo>
                  <a:pt x="20946" y="7087"/>
                </a:lnTo>
                <a:lnTo>
                  <a:pt x="21033" y="7335"/>
                </a:lnTo>
                <a:lnTo>
                  <a:pt x="21116" y="7588"/>
                </a:lnTo>
                <a:lnTo>
                  <a:pt x="21194" y="7841"/>
                </a:lnTo>
                <a:lnTo>
                  <a:pt x="21264" y="8098"/>
                </a:lnTo>
                <a:lnTo>
                  <a:pt x="21325" y="8360"/>
                </a:lnTo>
                <a:lnTo>
                  <a:pt x="21382" y="8622"/>
                </a:lnTo>
                <a:lnTo>
                  <a:pt x="21478" y="9154"/>
                </a:lnTo>
                <a:lnTo>
                  <a:pt x="21517" y="9424"/>
                </a:lnTo>
                <a:lnTo>
                  <a:pt x="21548" y="9690"/>
                </a:lnTo>
                <a:lnTo>
                  <a:pt x="21591" y="10240"/>
                </a:lnTo>
                <a:lnTo>
                  <a:pt x="21600" y="10519"/>
                </a:lnTo>
                <a:lnTo>
                  <a:pt x="21600" y="10798"/>
                </a:lnTo>
                <a:close/>
              </a:path>
            </a:pathLst>
          </a:custGeom>
          <a:solidFill>
            <a:srgbClr val="26003B"/>
          </a:solidFill>
          <a:ln w="12700">
            <a:miter lim="400000"/>
          </a:ln>
        </p:spPr>
        <p:txBody>
          <a:bodyPr lIns="0" tIns="0" rIns="0" bIns="0"/>
          <a:lstStyle/>
          <a:p>
            <a:pPr lvl="0">
              <a:defRPr>
                <a:solidFill>
                  <a:srgbClr val="000000"/>
                </a:solidFill>
              </a:defRPr>
            </a:pPr>
            <a:endParaRPr dirty="0"/>
          </a:p>
        </p:txBody>
      </p:sp>
      <p:sp>
        <p:nvSpPr>
          <p:cNvPr id="319" name="Shape 319"/>
          <p:cNvSpPr/>
          <p:nvPr/>
        </p:nvSpPr>
        <p:spPr>
          <a:xfrm>
            <a:off x="344015" y="1176490"/>
            <a:ext cx="3650696" cy="2769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spcBef>
                <a:spcPts val="300"/>
              </a:spcBef>
              <a:defRPr sz="1600" b="1"/>
            </a:lvl1pPr>
          </a:lstStyle>
          <a:p>
            <a:pPr lvl="0">
              <a:defRPr sz="1800" b="0">
                <a:solidFill>
                  <a:srgbClr val="000000"/>
                </a:solidFill>
              </a:defRPr>
            </a:pPr>
            <a:endParaRPr sz="1800" b="1" dirty="0">
              <a:solidFill>
                <a:srgbClr val="3C3C3C"/>
              </a:solidFill>
              <a:latin typeface="Avenir Next LT Pro Demi" panose="020B0704020202020204" pitchFamily="34" charset="0"/>
            </a:endParaRPr>
          </a:p>
        </p:txBody>
      </p:sp>
      <p:sp>
        <p:nvSpPr>
          <p:cNvPr id="321" name="Shape 321"/>
          <p:cNvSpPr/>
          <p:nvPr/>
        </p:nvSpPr>
        <p:spPr>
          <a:xfrm>
            <a:off x="9243614" y="1282943"/>
            <a:ext cx="1857657"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spcBef>
                <a:spcPts val="300"/>
              </a:spcBef>
              <a:defRPr sz="1600" b="1"/>
            </a:lvl1pPr>
          </a:lstStyle>
          <a:p>
            <a:pPr lvl="0">
              <a:defRPr sz="1800" b="0">
                <a:solidFill>
                  <a:srgbClr val="000000"/>
                </a:solidFill>
              </a:defRPr>
            </a:pPr>
            <a:endParaRPr sz="1600" b="1" dirty="0">
              <a:solidFill>
                <a:srgbClr val="3C3C3C"/>
              </a:solidFill>
            </a:endParaRPr>
          </a:p>
        </p:txBody>
      </p:sp>
      <p:grpSp>
        <p:nvGrpSpPr>
          <p:cNvPr id="329" name="Group 329"/>
          <p:cNvGrpSpPr/>
          <p:nvPr/>
        </p:nvGrpSpPr>
        <p:grpSpPr>
          <a:xfrm>
            <a:off x="5720881" y="4480112"/>
            <a:ext cx="682090" cy="641971"/>
            <a:chOff x="0" y="0"/>
            <a:chExt cx="682088" cy="641970"/>
          </a:xfrm>
        </p:grpSpPr>
        <p:sp>
          <p:nvSpPr>
            <p:cNvPr id="323" name="Shape 323"/>
            <p:cNvSpPr/>
            <p:nvPr/>
          </p:nvSpPr>
          <p:spPr>
            <a:xfrm>
              <a:off x="419917" y="0"/>
              <a:ext cx="262172" cy="251351"/>
            </a:xfrm>
            <a:custGeom>
              <a:avLst/>
              <a:gdLst/>
              <a:ahLst/>
              <a:cxnLst>
                <a:cxn ang="0">
                  <a:pos x="wd2" y="hd2"/>
                </a:cxn>
                <a:cxn ang="5400000">
                  <a:pos x="wd2" y="hd2"/>
                </a:cxn>
                <a:cxn ang="10800000">
                  <a:pos x="wd2" y="hd2"/>
                </a:cxn>
                <a:cxn ang="16200000">
                  <a:pos x="wd2" y="hd2"/>
                </a:cxn>
              </a:cxnLst>
              <a:rect l="0" t="0" r="r" b="b"/>
              <a:pathLst>
                <a:path w="21600" h="21600" extrusionOk="0">
                  <a:moveTo>
                    <a:pt x="839" y="15421"/>
                  </a:moveTo>
                  <a:lnTo>
                    <a:pt x="419" y="15968"/>
                  </a:lnTo>
                  <a:lnTo>
                    <a:pt x="262" y="16241"/>
                  </a:lnTo>
                  <a:lnTo>
                    <a:pt x="157" y="16514"/>
                  </a:lnTo>
                  <a:lnTo>
                    <a:pt x="52" y="16843"/>
                  </a:lnTo>
                  <a:lnTo>
                    <a:pt x="0" y="17171"/>
                  </a:lnTo>
                  <a:lnTo>
                    <a:pt x="0" y="17499"/>
                  </a:lnTo>
                  <a:lnTo>
                    <a:pt x="52" y="17772"/>
                  </a:lnTo>
                  <a:lnTo>
                    <a:pt x="157" y="18428"/>
                  </a:lnTo>
                  <a:lnTo>
                    <a:pt x="419" y="19085"/>
                  </a:lnTo>
                  <a:lnTo>
                    <a:pt x="734" y="19631"/>
                  </a:lnTo>
                  <a:lnTo>
                    <a:pt x="1153" y="20178"/>
                  </a:lnTo>
                  <a:lnTo>
                    <a:pt x="1625" y="20670"/>
                  </a:lnTo>
                  <a:lnTo>
                    <a:pt x="2202" y="21108"/>
                  </a:lnTo>
                  <a:lnTo>
                    <a:pt x="2779" y="21381"/>
                  </a:lnTo>
                  <a:lnTo>
                    <a:pt x="3408" y="21545"/>
                  </a:lnTo>
                  <a:lnTo>
                    <a:pt x="3722" y="21600"/>
                  </a:lnTo>
                  <a:lnTo>
                    <a:pt x="4404" y="21600"/>
                  </a:lnTo>
                  <a:lnTo>
                    <a:pt x="5033" y="21381"/>
                  </a:lnTo>
                  <a:lnTo>
                    <a:pt x="5348" y="21217"/>
                  </a:lnTo>
                  <a:lnTo>
                    <a:pt x="5715" y="21053"/>
                  </a:lnTo>
                  <a:lnTo>
                    <a:pt x="6029" y="20780"/>
                  </a:lnTo>
                  <a:lnTo>
                    <a:pt x="7497" y="19413"/>
                  </a:lnTo>
                  <a:lnTo>
                    <a:pt x="9384" y="17608"/>
                  </a:lnTo>
                  <a:lnTo>
                    <a:pt x="13631" y="13343"/>
                  </a:lnTo>
                  <a:lnTo>
                    <a:pt x="17720" y="9242"/>
                  </a:lnTo>
                  <a:lnTo>
                    <a:pt x="20342" y="6617"/>
                  </a:lnTo>
                  <a:lnTo>
                    <a:pt x="20656" y="6289"/>
                  </a:lnTo>
                  <a:lnTo>
                    <a:pt x="20918" y="5906"/>
                  </a:lnTo>
                  <a:lnTo>
                    <a:pt x="21181" y="5578"/>
                  </a:lnTo>
                  <a:lnTo>
                    <a:pt x="21338" y="5195"/>
                  </a:lnTo>
                  <a:lnTo>
                    <a:pt x="21443" y="4867"/>
                  </a:lnTo>
                  <a:lnTo>
                    <a:pt x="21548" y="4484"/>
                  </a:lnTo>
                  <a:lnTo>
                    <a:pt x="21600" y="4101"/>
                  </a:lnTo>
                  <a:lnTo>
                    <a:pt x="21600" y="3773"/>
                  </a:lnTo>
                  <a:lnTo>
                    <a:pt x="21548" y="3390"/>
                  </a:lnTo>
                  <a:lnTo>
                    <a:pt x="21495" y="3062"/>
                  </a:lnTo>
                  <a:lnTo>
                    <a:pt x="21390" y="2679"/>
                  </a:lnTo>
                  <a:lnTo>
                    <a:pt x="21076" y="2023"/>
                  </a:lnTo>
                  <a:lnTo>
                    <a:pt x="20918" y="1750"/>
                  </a:lnTo>
                  <a:lnTo>
                    <a:pt x="20447" y="1148"/>
                  </a:lnTo>
                  <a:lnTo>
                    <a:pt x="19922" y="711"/>
                  </a:lnTo>
                  <a:lnTo>
                    <a:pt x="19608" y="492"/>
                  </a:lnTo>
                  <a:lnTo>
                    <a:pt x="19293" y="328"/>
                  </a:lnTo>
                  <a:lnTo>
                    <a:pt x="18559" y="109"/>
                  </a:lnTo>
                  <a:lnTo>
                    <a:pt x="18245" y="55"/>
                  </a:lnTo>
                  <a:lnTo>
                    <a:pt x="17825" y="0"/>
                  </a:lnTo>
                  <a:lnTo>
                    <a:pt x="17091" y="109"/>
                  </a:lnTo>
                  <a:lnTo>
                    <a:pt x="16672" y="219"/>
                  </a:lnTo>
                  <a:lnTo>
                    <a:pt x="16305" y="328"/>
                  </a:lnTo>
                  <a:lnTo>
                    <a:pt x="15885" y="547"/>
                  </a:lnTo>
                  <a:lnTo>
                    <a:pt x="15518" y="820"/>
                  </a:lnTo>
                  <a:lnTo>
                    <a:pt x="15099" y="1094"/>
                  </a:lnTo>
                  <a:lnTo>
                    <a:pt x="14732" y="1476"/>
                  </a:lnTo>
                  <a:lnTo>
                    <a:pt x="839" y="15421"/>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24" name="Shape 324"/>
            <p:cNvSpPr/>
            <p:nvPr/>
          </p:nvSpPr>
          <p:spPr>
            <a:xfrm>
              <a:off x="444736" y="192810"/>
              <a:ext cx="125359" cy="186448"/>
            </a:xfrm>
            <a:custGeom>
              <a:avLst/>
              <a:gdLst/>
              <a:ahLst/>
              <a:cxnLst>
                <a:cxn ang="0">
                  <a:pos x="wd2" y="hd2"/>
                </a:cxn>
                <a:cxn ang="5400000">
                  <a:pos x="wd2" y="hd2"/>
                </a:cxn>
                <a:cxn ang="10800000">
                  <a:pos x="wd2" y="hd2"/>
                </a:cxn>
                <a:cxn ang="16200000">
                  <a:pos x="wd2" y="hd2"/>
                </a:cxn>
              </a:cxnLst>
              <a:rect l="0" t="0" r="r" b="b"/>
              <a:pathLst>
                <a:path w="21600" h="21600" extrusionOk="0">
                  <a:moveTo>
                    <a:pt x="8881" y="21600"/>
                  </a:moveTo>
                  <a:lnTo>
                    <a:pt x="11951" y="19388"/>
                  </a:lnTo>
                  <a:lnTo>
                    <a:pt x="13377" y="18209"/>
                  </a:lnTo>
                  <a:lnTo>
                    <a:pt x="14802" y="16956"/>
                  </a:lnTo>
                  <a:lnTo>
                    <a:pt x="16118" y="15702"/>
                  </a:lnTo>
                  <a:lnTo>
                    <a:pt x="17324" y="14375"/>
                  </a:lnTo>
                  <a:lnTo>
                    <a:pt x="18420" y="13048"/>
                  </a:lnTo>
                  <a:lnTo>
                    <a:pt x="19407" y="11722"/>
                  </a:lnTo>
                  <a:lnTo>
                    <a:pt x="20284" y="10321"/>
                  </a:lnTo>
                  <a:lnTo>
                    <a:pt x="20942" y="8846"/>
                  </a:lnTo>
                  <a:lnTo>
                    <a:pt x="21381" y="7446"/>
                  </a:lnTo>
                  <a:lnTo>
                    <a:pt x="21600" y="5971"/>
                  </a:lnTo>
                  <a:lnTo>
                    <a:pt x="21600" y="4497"/>
                  </a:lnTo>
                  <a:lnTo>
                    <a:pt x="21381" y="3023"/>
                  </a:lnTo>
                  <a:lnTo>
                    <a:pt x="21161" y="2285"/>
                  </a:lnTo>
                  <a:lnTo>
                    <a:pt x="20942" y="1474"/>
                  </a:lnTo>
                  <a:lnTo>
                    <a:pt x="20065" y="0"/>
                  </a:lnTo>
                  <a:lnTo>
                    <a:pt x="14254" y="3760"/>
                  </a:lnTo>
                  <a:lnTo>
                    <a:pt x="11622" y="5382"/>
                  </a:lnTo>
                  <a:lnTo>
                    <a:pt x="9539" y="6635"/>
                  </a:lnTo>
                  <a:lnTo>
                    <a:pt x="8881" y="7003"/>
                  </a:lnTo>
                  <a:lnTo>
                    <a:pt x="8333" y="7225"/>
                  </a:lnTo>
                  <a:lnTo>
                    <a:pt x="7127" y="7593"/>
                  </a:lnTo>
                  <a:lnTo>
                    <a:pt x="5921" y="7814"/>
                  </a:lnTo>
                  <a:lnTo>
                    <a:pt x="4715" y="7888"/>
                  </a:lnTo>
                  <a:lnTo>
                    <a:pt x="4824" y="8404"/>
                  </a:lnTo>
                  <a:lnTo>
                    <a:pt x="4824" y="8994"/>
                  </a:lnTo>
                  <a:lnTo>
                    <a:pt x="4715" y="10026"/>
                  </a:lnTo>
                  <a:lnTo>
                    <a:pt x="4276" y="11132"/>
                  </a:lnTo>
                  <a:lnTo>
                    <a:pt x="3728" y="12164"/>
                  </a:lnTo>
                  <a:lnTo>
                    <a:pt x="2960" y="13122"/>
                  </a:lnTo>
                  <a:lnTo>
                    <a:pt x="2083" y="14081"/>
                  </a:lnTo>
                  <a:lnTo>
                    <a:pt x="1096" y="15039"/>
                  </a:lnTo>
                  <a:lnTo>
                    <a:pt x="0" y="15924"/>
                  </a:lnTo>
                  <a:lnTo>
                    <a:pt x="219" y="16292"/>
                  </a:lnTo>
                  <a:lnTo>
                    <a:pt x="5153" y="15260"/>
                  </a:lnTo>
                  <a:lnTo>
                    <a:pt x="5373" y="17840"/>
                  </a:lnTo>
                  <a:lnTo>
                    <a:pt x="8662" y="17545"/>
                  </a:lnTo>
                  <a:lnTo>
                    <a:pt x="7127" y="20420"/>
                  </a:lnTo>
                  <a:lnTo>
                    <a:pt x="9649" y="20126"/>
                  </a:lnTo>
                  <a:lnTo>
                    <a:pt x="8881" y="21600"/>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25" name="Shape 325"/>
            <p:cNvSpPr/>
            <p:nvPr/>
          </p:nvSpPr>
          <p:spPr>
            <a:xfrm>
              <a:off x="202354" y="377890"/>
              <a:ext cx="240534" cy="164174"/>
            </a:xfrm>
            <a:custGeom>
              <a:avLst/>
              <a:gdLst/>
              <a:ahLst/>
              <a:cxnLst>
                <a:cxn ang="0">
                  <a:pos x="wd2" y="hd2"/>
                </a:cxn>
                <a:cxn ang="5400000">
                  <a:pos x="wd2" y="hd2"/>
                </a:cxn>
                <a:cxn ang="10800000">
                  <a:pos x="wd2" y="hd2"/>
                </a:cxn>
                <a:cxn ang="16200000">
                  <a:pos x="wd2" y="hd2"/>
                </a:cxn>
              </a:cxnLst>
              <a:rect l="0" t="0" r="r" b="b"/>
              <a:pathLst>
                <a:path w="21600" h="21600" extrusionOk="0">
                  <a:moveTo>
                    <a:pt x="16229" y="837"/>
                  </a:moveTo>
                  <a:lnTo>
                    <a:pt x="15429" y="2009"/>
                  </a:lnTo>
                  <a:lnTo>
                    <a:pt x="14686" y="3014"/>
                  </a:lnTo>
                  <a:lnTo>
                    <a:pt x="13829" y="4186"/>
                  </a:lnTo>
                  <a:lnTo>
                    <a:pt x="12914" y="5358"/>
                  </a:lnTo>
                  <a:lnTo>
                    <a:pt x="11943" y="6447"/>
                  </a:lnTo>
                  <a:lnTo>
                    <a:pt x="11429" y="6949"/>
                  </a:lnTo>
                  <a:lnTo>
                    <a:pt x="10914" y="7367"/>
                  </a:lnTo>
                  <a:lnTo>
                    <a:pt x="9886" y="8037"/>
                  </a:lnTo>
                  <a:lnTo>
                    <a:pt x="9314" y="8288"/>
                  </a:lnTo>
                  <a:lnTo>
                    <a:pt x="8743" y="8456"/>
                  </a:lnTo>
                  <a:lnTo>
                    <a:pt x="8171" y="8540"/>
                  </a:lnTo>
                  <a:lnTo>
                    <a:pt x="7600" y="8456"/>
                  </a:lnTo>
                  <a:lnTo>
                    <a:pt x="6971" y="8288"/>
                  </a:lnTo>
                  <a:lnTo>
                    <a:pt x="6400" y="8037"/>
                  </a:lnTo>
                  <a:lnTo>
                    <a:pt x="6229" y="9126"/>
                  </a:lnTo>
                  <a:lnTo>
                    <a:pt x="6114" y="9712"/>
                  </a:lnTo>
                  <a:lnTo>
                    <a:pt x="5943" y="10214"/>
                  </a:lnTo>
                  <a:lnTo>
                    <a:pt x="5771" y="10800"/>
                  </a:lnTo>
                  <a:lnTo>
                    <a:pt x="5200" y="11805"/>
                  </a:lnTo>
                  <a:lnTo>
                    <a:pt x="4857" y="12307"/>
                  </a:lnTo>
                  <a:lnTo>
                    <a:pt x="2800" y="15237"/>
                  </a:lnTo>
                  <a:lnTo>
                    <a:pt x="0" y="19172"/>
                  </a:lnTo>
                  <a:lnTo>
                    <a:pt x="686" y="19758"/>
                  </a:lnTo>
                  <a:lnTo>
                    <a:pt x="1371" y="20260"/>
                  </a:lnTo>
                  <a:lnTo>
                    <a:pt x="2057" y="20679"/>
                  </a:lnTo>
                  <a:lnTo>
                    <a:pt x="2743" y="21014"/>
                  </a:lnTo>
                  <a:lnTo>
                    <a:pt x="3429" y="21265"/>
                  </a:lnTo>
                  <a:lnTo>
                    <a:pt x="4057" y="21433"/>
                  </a:lnTo>
                  <a:lnTo>
                    <a:pt x="4743" y="21516"/>
                  </a:lnTo>
                  <a:lnTo>
                    <a:pt x="5371" y="21600"/>
                  </a:lnTo>
                  <a:lnTo>
                    <a:pt x="6629" y="21433"/>
                  </a:lnTo>
                  <a:lnTo>
                    <a:pt x="7886" y="21098"/>
                  </a:lnTo>
                  <a:lnTo>
                    <a:pt x="8457" y="20847"/>
                  </a:lnTo>
                  <a:lnTo>
                    <a:pt x="9086" y="20512"/>
                  </a:lnTo>
                  <a:lnTo>
                    <a:pt x="10229" y="19758"/>
                  </a:lnTo>
                  <a:lnTo>
                    <a:pt x="11371" y="18921"/>
                  </a:lnTo>
                  <a:lnTo>
                    <a:pt x="12514" y="17833"/>
                  </a:lnTo>
                  <a:lnTo>
                    <a:pt x="13600" y="16744"/>
                  </a:lnTo>
                  <a:lnTo>
                    <a:pt x="15657" y="14233"/>
                  </a:lnTo>
                  <a:lnTo>
                    <a:pt x="16629" y="12977"/>
                  </a:lnTo>
                  <a:lnTo>
                    <a:pt x="18514" y="10465"/>
                  </a:lnTo>
                  <a:lnTo>
                    <a:pt x="19943" y="8456"/>
                  </a:lnTo>
                  <a:lnTo>
                    <a:pt x="21429" y="6279"/>
                  </a:lnTo>
                  <a:lnTo>
                    <a:pt x="21600" y="5023"/>
                  </a:lnTo>
                  <a:lnTo>
                    <a:pt x="19314" y="6698"/>
                  </a:lnTo>
                  <a:lnTo>
                    <a:pt x="20800" y="2428"/>
                  </a:lnTo>
                  <a:lnTo>
                    <a:pt x="19257" y="2595"/>
                  </a:lnTo>
                  <a:lnTo>
                    <a:pt x="19200" y="0"/>
                  </a:lnTo>
                  <a:lnTo>
                    <a:pt x="16286" y="1758"/>
                  </a:lnTo>
                  <a:lnTo>
                    <a:pt x="16229" y="837"/>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26" name="Shape 326"/>
            <p:cNvSpPr/>
            <p:nvPr/>
          </p:nvSpPr>
          <p:spPr>
            <a:xfrm>
              <a:off x="127904" y="235988"/>
              <a:ext cx="160995" cy="203628"/>
            </a:xfrm>
            <a:custGeom>
              <a:avLst/>
              <a:gdLst/>
              <a:ahLst/>
              <a:cxnLst>
                <a:cxn ang="0">
                  <a:pos x="wd2" y="hd2"/>
                </a:cxn>
                <a:cxn ang="5400000">
                  <a:pos x="wd2" y="hd2"/>
                </a:cxn>
                <a:cxn ang="10800000">
                  <a:pos x="wd2" y="hd2"/>
                </a:cxn>
                <a:cxn ang="16200000">
                  <a:pos x="wd2" y="hd2"/>
                </a:cxn>
              </a:cxnLst>
              <a:rect l="0" t="0" r="r" b="b"/>
              <a:pathLst>
                <a:path w="21600" h="21600" extrusionOk="0">
                  <a:moveTo>
                    <a:pt x="21258" y="4590"/>
                  </a:moveTo>
                  <a:lnTo>
                    <a:pt x="21600" y="2903"/>
                  </a:lnTo>
                  <a:lnTo>
                    <a:pt x="16307" y="4658"/>
                  </a:lnTo>
                  <a:lnTo>
                    <a:pt x="16307" y="2768"/>
                  </a:lnTo>
                  <a:lnTo>
                    <a:pt x="12892" y="3578"/>
                  </a:lnTo>
                  <a:lnTo>
                    <a:pt x="12977" y="0"/>
                  </a:lnTo>
                  <a:lnTo>
                    <a:pt x="10928" y="1553"/>
                  </a:lnTo>
                  <a:lnTo>
                    <a:pt x="9818" y="2497"/>
                  </a:lnTo>
                  <a:lnTo>
                    <a:pt x="8538" y="3578"/>
                  </a:lnTo>
                  <a:lnTo>
                    <a:pt x="7342" y="4725"/>
                  </a:lnTo>
                  <a:lnTo>
                    <a:pt x="6062" y="5940"/>
                  </a:lnTo>
                  <a:lnTo>
                    <a:pt x="4866" y="7290"/>
                  </a:lnTo>
                  <a:lnTo>
                    <a:pt x="3757" y="8640"/>
                  </a:lnTo>
                  <a:lnTo>
                    <a:pt x="2647" y="10125"/>
                  </a:lnTo>
                  <a:lnTo>
                    <a:pt x="1793" y="11678"/>
                  </a:lnTo>
                  <a:lnTo>
                    <a:pt x="1025" y="13230"/>
                  </a:lnTo>
                  <a:lnTo>
                    <a:pt x="683" y="14040"/>
                  </a:lnTo>
                  <a:lnTo>
                    <a:pt x="427" y="14850"/>
                  </a:lnTo>
                  <a:lnTo>
                    <a:pt x="85" y="16470"/>
                  </a:lnTo>
                  <a:lnTo>
                    <a:pt x="0" y="17348"/>
                  </a:lnTo>
                  <a:lnTo>
                    <a:pt x="0" y="19035"/>
                  </a:lnTo>
                  <a:lnTo>
                    <a:pt x="171" y="19845"/>
                  </a:lnTo>
                  <a:lnTo>
                    <a:pt x="342" y="20723"/>
                  </a:lnTo>
                  <a:lnTo>
                    <a:pt x="598" y="21600"/>
                  </a:lnTo>
                  <a:lnTo>
                    <a:pt x="6147" y="17348"/>
                  </a:lnTo>
                  <a:lnTo>
                    <a:pt x="7001" y="16740"/>
                  </a:lnTo>
                  <a:lnTo>
                    <a:pt x="7940" y="16268"/>
                  </a:lnTo>
                  <a:lnTo>
                    <a:pt x="8794" y="15863"/>
                  </a:lnTo>
                  <a:lnTo>
                    <a:pt x="9647" y="15593"/>
                  </a:lnTo>
                  <a:lnTo>
                    <a:pt x="10587" y="15390"/>
                  </a:lnTo>
                  <a:lnTo>
                    <a:pt x="12294" y="15255"/>
                  </a:lnTo>
                  <a:lnTo>
                    <a:pt x="13148" y="15323"/>
                  </a:lnTo>
                  <a:lnTo>
                    <a:pt x="13062" y="14513"/>
                  </a:lnTo>
                  <a:lnTo>
                    <a:pt x="13148" y="13703"/>
                  </a:lnTo>
                  <a:lnTo>
                    <a:pt x="13404" y="12893"/>
                  </a:lnTo>
                  <a:lnTo>
                    <a:pt x="13745" y="12083"/>
                  </a:lnTo>
                  <a:lnTo>
                    <a:pt x="14599" y="10598"/>
                  </a:lnTo>
                  <a:lnTo>
                    <a:pt x="15111" y="9855"/>
                  </a:lnTo>
                  <a:lnTo>
                    <a:pt x="15709" y="9180"/>
                  </a:lnTo>
                  <a:lnTo>
                    <a:pt x="16990" y="7898"/>
                  </a:lnTo>
                  <a:lnTo>
                    <a:pt x="18185" y="6818"/>
                  </a:lnTo>
                  <a:lnTo>
                    <a:pt x="20063" y="5333"/>
                  </a:lnTo>
                  <a:lnTo>
                    <a:pt x="21258" y="4590"/>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27" name="Shape 327"/>
            <p:cNvSpPr/>
            <p:nvPr/>
          </p:nvSpPr>
          <p:spPr>
            <a:xfrm>
              <a:off x="283106" y="103087"/>
              <a:ext cx="203628" cy="127268"/>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4917" y="216"/>
                  </a:lnTo>
                  <a:lnTo>
                    <a:pt x="13635" y="540"/>
                  </a:lnTo>
                  <a:lnTo>
                    <a:pt x="12352" y="1080"/>
                  </a:lnTo>
                  <a:lnTo>
                    <a:pt x="11138" y="1728"/>
                  </a:lnTo>
                  <a:lnTo>
                    <a:pt x="9923" y="2484"/>
                  </a:lnTo>
                  <a:lnTo>
                    <a:pt x="7627" y="4428"/>
                  </a:lnTo>
                  <a:lnTo>
                    <a:pt x="5603" y="6588"/>
                  </a:lnTo>
                  <a:lnTo>
                    <a:pt x="4590" y="7776"/>
                  </a:lnTo>
                  <a:lnTo>
                    <a:pt x="2903" y="10044"/>
                  </a:lnTo>
                  <a:lnTo>
                    <a:pt x="1418" y="12096"/>
                  </a:lnTo>
                  <a:lnTo>
                    <a:pt x="270" y="13824"/>
                  </a:lnTo>
                  <a:lnTo>
                    <a:pt x="68" y="14148"/>
                  </a:lnTo>
                  <a:lnTo>
                    <a:pt x="0" y="19008"/>
                  </a:lnTo>
                  <a:lnTo>
                    <a:pt x="2903" y="17604"/>
                  </a:lnTo>
                  <a:lnTo>
                    <a:pt x="2768" y="20844"/>
                  </a:lnTo>
                  <a:lnTo>
                    <a:pt x="6952" y="18252"/>
                  </a:lnTo>
                  <a:lnTo>
                    <a:pt x="6548" y="21600"/>
                  </a:lnTo>
                  <a:lnTo>
                    <a:pt x="7223" y="20736"/>
                  </a:lnTo>
                  <a:lnTo>
                    <a:pt x="8033" y="19764"/>
                  </a:lnTo>
                  <a:lnTo>
                    <a:pt x="8842" y="19008"/>
                  </a:lnTo>
                  <a:lnTo>
                    <a:pt x="9720" y="18252"/>
                  </a:lnTo>
                  <a:lnTo>
                    <a:pt x="10665" y="17604"/>
                  </a:lnTo>
                  <a:lnTo>
                    <a:pt x="11677" y="17172"/>
                  </a:lnTo>
                  <a:lnTo>
                    <a:pt x="12690" y="16848"/>
                  </a:lnTo>
                  <a:lnTo>
                    <a:pt x="13230" y="16848"/>
                  </a:lnTo>
                  <a:lnTo>
                    <a:pt x="13770" y="16956"/>
                  </a:lnTo>
                  <a:lnTo>
                    <a:pt x="13837" y="15660"/>
                  </a:lnTo>
                  <a:lnTo>
                    <a:pt x="13905" y="15012"/>
                  </a:lnTo>
                  <a:lnTo>
                    <a:pt x="14040" y="14364"/>
                  </a:lnTo>
                  <a:lnTo>
                    <a:pt x="14175" y="13824"/>
                  </a:lnTo>
                  <a:lnTo>
                    <a:pt x="14377" y="13284"/>
                  </a:lnTo>
                  <a:lnTo>
                    <a:pt x="14648" y="12744"/>
                  </a:lnTo>
                  <a:lnTo>
                    <a:pt x="14985" y="12204"/>
                  </a:lnTo>
                  <a:lnTo>
                    <a:pt x="21600" y="2052"/>
                  </a:lnTo>
                  <a:lnTo>
                    <a:pt x="20250" y="1080"/>
                  </a:lnTo>
                  <a:lnTo>
                    <a:pt x="18900" y="540"/>
                  </a:lnTo>
                  <a:lnTo>
                    <a:pt x="17550" y="108"/>
                  </a:lnTo>
                  <a:lnTo>
                    <a:pt x="16200" y="0"/>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28" name="Shape 328"/>
            <p:cNvSpPr/>
            <p:nvPr/>
          </p:nvSpPr>
          <p:spPr>
            <a:xfrm>
              <a:off x="0" y="390619"/>
              <a:ext cx="262172" cy="251352"/>
            </a:xfrm>
            <a:custGeom>
              <a:avLst/>
              <a:gdLst/>
              <a:ahLst/>
              <a:cxnLst>
                <a:cxn ang="0">
                  <a:pos x="wd2" y="hd2"/>
                </a:cxn>
                <a:cxn ang="5400000">
                  <a:pos x="wd2" y="hd2"/>
                </a:cxn>
                <a:cxn ang="10800000">
                  <a:pos x="wd2" y="hd2"/>
                </a:cxn>
                <a:cxn ang="16200000">
                  <a:pos x="wd2" y="hd2"/>
                </a:cxn>
              </a:cxnLst>
              <a:rect l="0" t="0" r="r" b="b"/>
              <a:pathLst>
                <a:path w="21600" h="21600" extrusionOk="0">
                  <a:moveTo>
                    <a:pt x="839" y="15421"/>
                  </a:moveTo>
                  <a:lnTo>
                    <a:pt x="629" y="15639"/>
                  </a:lnTo>
                  <a:lnTo>
                    <a:pt x="419" y="15913"/>
                  </a:lnTo>
                  <a:lnTo>
                    <a:pt x="262" y="16241"/>
                  </a:lnTo>
                  <a:lnTo>
                    <a:pt x="157" y="16514"/>
                  </a:lnTo>
                  <a:lnTo>
                    <a:pt x="105" y="16843"/>
                  </a:lnTo>
                  <a:lnTo>
                    <a:pt x="52" y="17116"/>
                  </a:lnTo>
                  <a:lnTo>
                    <a:pt x="0" y="17444"/>
                  </a:lnTo>
                  <a:lnTo>
                    <a:pt x="157" y="18428"/>
                  </a:lnTo>
                  <a:lnTo>
                    <a:pt x="419" y="19030"/>
                  </a:lnTo>
                  <a:lnTo>
                    <a:pt x="734" y="19631"/>
                  </a:lnTo>
                  <a:lnTo>
                    <a:pt x="1153" y="20178"/>
                  </a:lnTo>
                  <a:lnTo>
                    <a:pt x="1625" y="20670"/>
                  </a:lnTo>
                  <a:lnTo>
                    <a:pt x="2202" y="21053"/>
                  </a:lnTo>
                  <a:lnTo>
                    <a:pt x="2779" y="21381"/>
                  </a:lnTo>
                  <a:lnTo>
                    <a:pt x="3408" y="21545"/>
                  </a:lnTo>
                  <a:lnTo>
                    <a:pt x="3722" y="21600"/>
                  </a:lnTo>
                  <a:lnTo>
                    <a:pt x="4089" y="21600"/>
                  </a:lnTo>
                  <a:lnTo>
                    <a:pt x="4718" y="21491"/>
                  </a:lnTo>
                  <a:lnTo>
                    <a:pt x="5033" y="21381"/>
                  </a:lnTo>
                  <a:lnTo>
                    <a:pt x="5400" y="21217"/>
                  </a:lnTo>
                  <a:lnTo>
                    <a:pt x="6029" y="20780"/>
                  </a:lnTo>
                  <a:lnTo>
                    <a:pt x="7497" y="19358"/>
                  </a:lnTo>
                  <a:lnTo>
                    <a:pt x="9384" y="17553"/>
                  </a:lnTo>
                  <a:lnTo>
                    <a:pt x="13683" y="13288"/>
                  </a:lnTo>
                  <a:lnTo>
                    <a:pt x="17720" y="9242"/>
                  </a:lnTo>
                  <a:lnTo>
                    <a:pt x="20394" y="6562"/>
                  </a:lnTo>
                  <a:lnTo>
                    <a:pt x="20709" y="6234"/>
                  </a:lnTo>
                  <a:lnTo>
                    <a:pt x="20971" y="5906"/>
                  </a:lnTo>
                  <a:lnTo>
                    <a:pt x="21181" y="5523"/>
                  </a:lnTo>
                  <a:lnTo>
                    <a:pt x="21338" y="5195"/>
                  </a:lnTo>
                  <a:lnTo>
                    <a:pt x="21548" y="4429"/>
                  </a:lnTo>
                  <a:lnTo>
                    <a:pt x="21600" y="4101"/>
                  </a:lnTo>
                  <a:lnTo>
                    <a:pt x="21600" y="3718"/>
                  </a:lnTo>
                  <a:lnTo>
                    <a:pt x="21548" y="3336"/>
                  </a:lnTo>
                  <a:lnTo>
                    <a:pt x="21495" y="3008"/>
                  </a:lnTo>
                  <a:lnTo>
                    <a:pt x="21285" y="2351"/>
                  </a:lnTo>
                  <a:lnTo>
                    <a:pt x="21128" y="2023"/>
                  </a:lnTo>
                  <a:lnTo>
                    <a:pt x="20918" y="1695"/>
                  </a:lnTo>
                  <a:lnTo>
                    <a:pt x="20447" y="1148"/>
                  </a:lnTo>
                  <a:lnTo>
                    <a:pt x="20184" y="875"/>
                  </a:lnTo>
                  <a:lnTo>
                    <a:pt x="19922" y="656"/>
                  </a:lnTo>
                  <a:lnTo>
                    <a:pt x="19293" y="328"/>
                  </a:lnTo>
                  <a:lnTo>
                    <a:pt x="18926" y="164"/>
                  </a:lnTo>
                  <a:lnTo>
                    <a:pt x="18612" y="109"/>
                  </a:lnTo>
                  <a:lnTo>
                    <a:pt x="18245" y="0"/>
                  </a:lnTo>
                  <a:lnTo>
                    <a:pt x="17458" y="0"/>
                  </a:lnTo>
                  <a:lnTo>
                    <a:pt x="17091" y="55"/>
                  </a:lnTo>
                  <a:lnTo>
                    <a:pt x="16724" y="164"/>
                  </a:lnTo>
                  <a:lnTo>
                    <a:pt x="16305" y="328"/>
                  </a:lnTo>
                  <a:lnTo>
                    <a:pt x="15885" y="547"/>
                  </a:lnTo>
                  <a:lnTo>
                    <a:pt x="15518" y="766"/>
                  </a:lnTo>
                  <a:lnTo>
                    <a:pt x="15099" y="1094"/>
                  </a:lnTo>
                  <a:lnTo>
                    <a:pt x="14732" y="1422"/>
                  </a:lnTo>
                  <a:lnTo>
                    <a:pt x="839" y="15421"/>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grpSp>
      <p:sp>
        <p:nvSpPr>
          <p:cNvPr id="330" name="Shape 330"/>
          <p:cNvSpPr/>
          <p:nvPr/>
        </p:nvSpPr>
        <p:spPr>
          <a:xfrm>
            <a:off x="5698528" y="2712497"/>
            <a:ext cx="726794" cy="574703"/>
          </a:xfrm>
          <a:custGeom>
            <a:avLst/>
            <a:gdLst/>
            <a:ahLst/>
            <a:cxnLst>
              <a:cxn ang="0">
                <a:pos x="wd2" y="hd2"/>
              </a:cxn>
              <a:cxn ang="5400000">
                <a:pos x="wd2" y="hd2"/>
              </a:cxn>
              <a:cxn ang="10800000">
                <a:pos x="wd2" y="hd2"/>
              </a:cxn>
              <a:cxn ang="16200000">
                <a:pos x="wd2" y="hd2"/>
              </a:cxn>
            </a:cxnLst>
            <a:rect l="0" t="0" r="r" b="b"/>
            <a:pathLst>
              <a:path w="21600" h="21600" extrusionOk="0">
                <a:moveTo>
                  <a:pt x="2644" y="10529"/>
                </a:moveTo>
                <a:lnTo>
                  <a:pt x="8754" y="10529"/>
                </a:lnTo>
                <a:lnTo>
                  <a:pt x="0" y="21600"/>
                </a:lnTo>
                <a:lnTo>
                  <a:pt x="21028" y="8315"/>
                </a:lnTo>
                <a:lnTo>
                  <a:pt x="13882" y="8315"/>
                </a:lnTo>
                <a:lnTo>
                  <a:pt x="21600" y="0"/>
                </a:lnTo>
                <a:lnTo>
                  <a:pt x="10773" y="0"/>
                </a:lnTo>
                <a:lnTo>
                  <a:pt x="2644" y="10529"/>
                </a:lnTo>
                <a:close/>
              </a:path>
            </a:pathLst>
          </a:custGeom>
          <a:solidFill>
            <a:srgbClr val="FFFFFF"/>
          </a:solidFill>
          <a:ln w="12700">
            <a:miter lim="400000"/>
          </a:ln>
        </p:spPr>
        <p:txBody>
          <a:bodyPr lIns="0" tIns="0" rIns="0" bIns="0"/>
          <a:lstStyle/>
          <a:p>
            <a:pPr lvl="0">
              <a:defRPr>
                <a:solidFill>
                  <a:srgbClr val="000000"/>
                </a:solidFill>
              </a:defRPr>
            </a:pPr>
            <a:endParaRPr dirty="0"/>
          </a:p>
        </p:txBody>
      </p:sp>
      <p:grpSp>
        <p:nvGrpSpPr>
          <p:cNvPr id="333" name="Group 333"/>
          <p:cNvGrpSpPr/>
          <p:nvPr/>
        </p:nvGrpSpPr>
        <p:grpSpPr>
          <a:xfrm>
            <a:off x="7529052" y="3531434"/>
            <a:ext cx="777060" cy="614153"/>
            <a:chOff x="0" y="0"/>
            <a:chExt cx="777059" cy="614151"/>
          </a:xfrm>
        </p:grpSpPr>
        <p:sp>
          <p:nvSpPr>
            <p:cNvPr id="331" name="Shape 331"/>
            <p:cNvSpPr/>
            <p:nvPr/>
          </p:nvSpPr>
          <p:spPr>
            <a:xfrm>
              <a:off x="0" y="-1"/>
              <a:ext cx="777060" cy="614153"/>
            </a:xfrm>
            <a:custGeom>
              <a:avLst/>
              <a:gdLst/>
              <a:ahLst/>
              <a:cxnLst>
                <a:cxn ang="0">
                  <a:pos x="wd2" y="hd2"/>
                </a:cxn>
                <a:cxn ang="5400000">
                  <a:pos x="wd2" y="hd2"/>
                </a:cxn>
                <a:cxn ang="10800000">
                  <a:pos x="wd2" y="hd2"/>
                </a:cxn>
                <a:cxn ang="16200000">
                  <a:pos x="wd2" y="hd2"/>
                </a:cxn>
              </a:cxnLst>
              <a:rect l="0" t="0" r="r" b="b"/>
              <a:pathLst>
                <a:path w="21600" h="21600" extrusionOk="0">
                  <a:moveTo>
                    <a:pt x="19401" y="21600"/>
                  </a:moveTo>
                  <a:lnTo>
                    <a:pt x="19112" y="21582"/>
                  </a:lnTo>
                  <a:lnTo>
                    <a:pt x="18837" y="21490"/>
                  </a:lnTo>
                  <a:lnTo>
                    <a:pt x="18533" y="21362"/>
                  </a:lnTo>
                  <a:lnTo>
                    <a:pt x="18287" y="21161"/>
                  </a:lnTo>
                  <a:lnTo>
                    <a:pt x="13614" y="17591"/>
                  </a:lnTo>
                  <a:lnTo>
                    <a:pt x="13469" y="17445"/>
                  </a:lnTo>
                  <a:lnTo>
                    <a:pt x="13296" y="17298"/>
                  </a:lnTo>
                  <a:lnTo>
                    <a:pt x="13238" y="17262"/>
                  </a:lnTo>
                  <a:lnTo>
                    <a:pt x="13151" y="17243"/>
                  </a:lnTo>
                  <a:lnTo>
                    <a:pt x="12977" y="17243"/>
                  </a:lnTo>
                  <a:lnTo>
                    <a:pt x="12919" y="17262"/>
                  </a:lnTo>
                  <a:lnTo>
                    <a:pt x="12746" y="17372"/>
                  </a:lnTo>
                  <a:lnTo>
                    <a:pt x="12485" y="17646"/>
                  </a:lnTo>
                  <a:lnTo>
                    <a:pt x="12211" y="17902"/>
                  </a:lnTo>
                  <a:lnTo>
                    <a:pt x="11936" y="18122"/>
                  </a:lnTo>
                  <a:lnTo>
                    <a:pt x="11646" y="18360"/>
                  </a:lnTo>
                  <a:lnTo>
                    <a:pt x="11343" y="18561"/>
                  </a:lnTo>
                  <a:lnTo>
                    <a:pt x="11039" y="18744"/>
                  </a:lnTo>
                  <a:lnTo>
                    <a:pt x="10402" y="19074"/>
                  </a:lnTo>
                  <a:lnTo>
                    <a:pt x="9766" y="19330"/>
                  </a:lnTo>
                  <a:lnTo>
                    <a:pt x="9447" y="19422"/>
                  </a:lnTo>
                  <a:lnTo>
                    <a:pt x="9115" y="19532"/>
                  </a:lnTo>
                  <a:lnTo>
                    <a:pt x="8420" y="19641"/>
                  </a:lnTo>
                  <a:lnTo>
                    <a:pt x="8087" y="19660"/>
                  </a:lnTo>
                  <a:lnTo>
                    <a:pt x="7740" y="19660"/>
                  </a:lnTo>
                  <a:lnTo>
                    <a:pt x="7219" y="19641"/>
                  </a:lnTo>
                  <a:lnTo>
                    <a:pt x="6698" y="19586"/>
                  </a:lnTo>
                  <a:lnTo>
                    <a:pt x="6178" y="19440"/>
                  </a:lnTo>
                  <a:lnTo>
                    <a:pt x="5657" y="19312"/>
                  </a:lnTo>
                  <a:lnTo>
                    <a:pt x="5165" y="19092"/>
                  </a:lnTo>
                  <a:lnTo>
                    <a:pt x="4687" y="18854"/>
                  </a:lnTo>
                  <a:lnTo>
                    <a:pt x="4196" y="18561"/>
                  </a:lnTo>
                  <a:lnTo>
                    <a:pt x="3718" y="18232"/>
                  </a:lnTo>
                  <a:lnTo>
                    <a:pt x="3400" y="17957"/>
                  </a:lnTo>
                  <a:lnTo>
                    <a:pt x="3082" y="17664"/>
                  </a:lnTo>
                  <a:lnTo>
                    <a:pt x="2763" y="17353"/>
                  </a:lnTo>
                  <a:lnTo>
                    <a:pt x="2474" y="17024"/>
                  </a:lnTo>
                  <a:lnTo>
                    <a:pt x="2214" y="16676"/>
                  </a:lnTo>
                  <a:lnTo>
                    <a:pt x="1939" y="16328"/>
                  </a:lnTo>
                  <a:lnTo>
                    <a:pt x="1707" y="15980"/>
                  </a:lnTo>
                  <a:lnTo>
                    <a:pt x="1461" y="15578"/>
                  </a:lnTo>
                  <a:lnTo>
                    <a:pt x="1259" y="15193"/>
                  </a:lnTo>
                  <a:lnTo>
                    <a:pt x="1071" y="14754"/>
                  </a:lnTo>
                  <a:lnTo>
                    <a:pt x="868" y="14351"/>
                  </a:lnTo>
                  <a:lnTo>
                    <a:pt x="723" y="13930"/>
                  </a:lnTo>
                  <a:lnTo>
                    <a:pt x="579" y="13491"/>
                  </a:lnTo>
                  <a:lnTo>
                    <a:pt x="448" y="13070"/>
                  </a:lnTo>
                  <a:lnTo>
                    <a:pt x="318" y="12612"/>
                  </a:lnTo>
                  <a:lnTo>
                    <a:pt x="145" y="11697"/>
                  </a:lnTo>
                  <a:lnTo>
                    <a:pt x="87" y="11203"/>
                  </a:lnTo>
                  <a:lnTo>
                    <a:pt x="43" y="10745"/>
                  </a:lnTo>
                  <a:lnTo>
                    <a:pt x="14" y="10269"/>
                  </a:lnTo>
                  <a:lnTo>
                    <a:pt x="0" y="9812"/>
                  </a:lnTo>
                  <a:lnTo>
                    <a:pt x="14" y="9317"/>
                  </a:lnTo>
                  <a:lnTo>
                    <a:pt x="43" y="8860"/>
                  </a:lnTo>
                  <a:lnTo>
                    <a:pt x="87" y="8384"/>
                  </a:lnTo>
                  <a:lnTo>
                    <a:pt x="145" y="7889"/>
                  </a:lnTo>
                  <a:lnTo>
                    <a:pt x="231" y="7432"/>
                  </a:lnTo>
                  <a:lnTo>
                    <a:pt x="347" y="6974"/>
                  </a:lnTo>
                  <a:lnTo>
                    <a:pt x="463" y="6498"/>
                  </a:lnTo>
                  <a:lnTo>
                    <a:pt x="593" y="6041"/>
                  </a:lnTo>
                  <a:lnTo>
                    <a:pt x="767" y="5601"/>
                  </a:lnTo>
                  <a:lnTo>
                    <a:pt x="940" y="5144"/>
                  </a:lnTo>
                  <a:lnTo>
                    <a:pt x="1143" y="4723"/>
                  </a:lnTo>
                  <a:lnTo>
                    <a:pt x="1432" y="4174"/>
                  </a:lnTo>
                  <a:lnTo>
                    <a:pt x="1722" y="3661"/>
                  </a:lnTo>
                  <a:lnTo>
                    <a:pt x="2040" y="3185"/>
                  </a:lnTo>
                  <a:lnTo>
                    <a:pt x="2402" y="2727"/>
                  </a:lnTo>
                  <a:lnTo>
                    <a:pt x="2763" y="2325"/>
                  </a:lnTo>
                  <a:lnTo>
                    <a:pt x="3154" y="1922"/>
                  </a:lnTo>
                  <a:lnTo>
                    <a:pt x="3559" y="1574"/>
                  </a:lnTo>
                  <a:lnTo>
                    <a:pt x="3979" y="1245"/>
                  </a:lnTo>
                  <a:lnTo>
                    <a:pt x="4398" y="970"/>
                  </a:lnTo>
                  <a:lnTo>
                    <a:pt x="4847" y="714"/>
                  </a:lnTo>
                  <a:lnTo>
                    <a:pt x="5324" y="494"/>
                  </a:lnTo>
                  <a:lnTo>
                    <a:pt x="5787" y="329"/>
                  </a:lnTo>
                  <a:lnTo>
                    <a:pt x="6279" y="201"/>
                  </a:lnTo>
                  <a:lnTo>
                    <a:pt x="6771" y="92"/>
                  </a:lnTo>
                  <a:lnTo>
                    <a:pt x="7277" y="37"/>
                  </a:lnTo>
                  <a:lnTo>
                    <a:pt x="7784" y="0"/>
                  </a:lnTo>
                  <a:lnTo>
                    <a:pt x="8319" y="37"/>
                  </a:lnTo>
                  <a:lnTo>
                    <a:pt x="8854" y="92"/>
                  </a:lnTo>
                  <a:lnTo>
                    <a:pt x="9360" y="220"/>
                  </a:lnTo>
                  <a:lnTo>
                    <a:pt x="9896" y="348"/>
                  </a:lnTo>
                  <a:lnTo>
                    <a:pt x="10388" y="567"/>
                  </a:lnTo>
                  <a:lnTo>
                    <a:pt x="10894" y="805"/>
                  </a:lnTo>
                  <a:lnTo>
                    <a:pt x="11357" y="1117"/>
                  </a:lnTo>
                  <a:lnTo>
                    <a:pt x="11834" y="1428"/>
                  </a:lnTo>
                  <a:lnTo>
                    <a:pt x="12341" y="1867"/>
                  </a:lnTo>
                  <a:lnTo>
                    <a:pt x="12833" y="2343"/>
                  </a:lnTo>
                  <a:lnTo>
                    <a:pt x="13281" y="2856"/>
                  </a:lnTo>
                  <a:lnTo>
                    <a:pt x="13686" y="3423"/>
                  </a:lnTo>
                  <a:lnTo>
                    <a:pt x="14048" y="4027"/>
                  </a:lnTo>
                  <a:lnTo>
                    <a:pt x="14381" y="4631"/>
                  </a:lnTo>
                  <a:lnTo>
                    <a:pt x="14685" y="5308"/>
                  </a:lnTo>
                  <a:lnTo>
                    <a:pt x="14916" y="5986"/>
                  </a:lnTo>
                  <a:lnTo>
                    <a:pt x="15133" y="6681"/>
                  </a:lnTo>
                  <a:lnTo>
                    <a:pt x="15307" y="7414"/>
                  </a:lnTo>
                  <a:lnTo>
                    <a:pt x="15422" y="8146"/>
                  </a:lnTo>
                  <a:lnTo>
                    <a:pt x="15509" y="8896"/>
                  </a:lnTo>
                  <a:lnTo>
                    <a:pt x="15538" y="9665"/>
                  </a:lnTo>
                  <a:lnTo>
                    <a:pt x="15538" y="10434"/>
                  </a:lnTo>
                  <a:lnTo>
                    <a:pt x="15466" y="11203"/>
                  </a:lnTo>
                  <a:lnTo>
                    <a:pt x="15365" y="11990"/>
                  </a:lnTo>
                  <a:lnTo>
                    <a:pt x="15350" y="12100"/>
                  </a:lnTo>
                  <a:lnTo>
                    <a:pt x="15350" y="12209"/>
                  </a:lnTo>
                  <a:lnTo>
                    <a:pt x="15365" y="12319"/>
                  </a:lnTo>
                  <a:lnTo>
                    <a:pt x="15408" y="12393"/>
                  </a:lnTo>
                  <a:lnTo>
                    <a:pt x="15451" y="12502"/>
                  </a:lnTo>
                  <a:lnTo>
                    <a:pt x="15495" y="12576"/>
                  </a:lnTo>
                  <a:lnTo>
                    <a:pt x="15553" y="12631"/>
                  </a:lnTo>
                  <a:lnTo>
                    <a:pt x="15900" y="12850"/>
                  </a:lnTo>
                  <a:lnTo>
                    <a:pt x="20558" y="16456"/>
                  </a:lnTo>
                  <a:lnTo>
                    <a:pt x="20746" y="16621"/>
                  </a:lnTo>
                  <a:lnTo>
                    <a:pt x="20920" y="16786"/>
                  </a:lnTo>
                  <a:lnTo>
                    <a:pt x="21065" y="16987"/>
                  </a:lnTo>
                  <a:lnTo>
                    <a:pt x="21195" y="17188"/>
                  </a:lnTo>
                  <a:lnTo>
                    <a:pt x="21296" y="17426"/>
                  </a:lnTo>
                  <a:lnTo>
                    <a:pt x="21412" y="17664"/>
                  </a:lnTo>
                  <a:lnTo>
                    <a:pt x="21499" y="17902"/>
                  </a:lnTo>
                  <a:lnTo>
                    <a:pt x="21542" y="18159"/>
                  </a:lnTo>
                  <a:lnTo>
                    <a:pt x="21571" y="18415"/>
                  </a:lnTo>
                  <a:lnTo>
                    <a:pt x="21600" y="18689"/>
                  </a:lnTo>
                  <a:lnTo>
                    <a:pt x="21600" y="18964"/>
                  </a:lnTo>
                  <a:lnTo>
                    <a:pt x="21571" y="19239"/>
                  </a:lnTo>
                  <a:lnTo>
                    <a:pt x="21542" y="19495"/>
                  </a:lnTo>
                  <a:lnTo>
                    <a:pt x="21470" y="19751"/>
                  </a:lnTo>
                  <a:lnTo>
                    <a:pt x="21383" y="20007"/>
                  </a:lnTo>
                  <a:lnTo>
                    <a:pt x="21282" y="20245"/>
                  </a:lnTo>
                  <a:lnTo>
                    <a:pt x="21108" y="20557"/>
                  </a:lnTo>
                  <a:lnTo>
                    <a:pt x="20934" y="20813"/>
                  </a:lnTo>
                  <a:lnTo>
                    <a:pt x="20732" y="21033"/>
                  </a:lnTo>
                  <a:lnTo>
                    <a:pt x="20486" y="21216"/>
                  </a:lnTo>
                  <a:lnTo>
                    <a:pt x="20240" y="21380"/>
                  </a:lnTo>
                  <a:lnTo>
                    <a:pt x="19980" y="21490"/>
                  </a:lnTo>
                  <a:lnTo>
                    <a:pt x="19705" y="21582"/>
                  </a:lnTo>
                  <a:lnTo>
                    <a:pt x="19401" y="21600"/>
                  </a:lnTo>
                  <a:close/>
                  <a:moveTo>
                    <a:pt x="7784" y="2801"/>
                  </a:moveTo>
                  <a:lnTo>
                    <a:pt x="7422" y="2837"/>
                  </a:lnTo>
                  <a:lnTo>
                    <a:pt x="7060" y="2856"/>
                  </a:lnTo>
                  <a:lnTo>
                    <a:pt x="6698" y="2947"/>
                  </a:lnTo>
                  <a:lnTo>
                    <a:pt x="6366" y="3057"/>
                  </a:lnTo>
                  <a:lnTo>
                    <a:pt x="6018" y="3148"/>
                  </a:lnTo>
                  <a:lnTo>
                    <a:pt x="5700" y="3313"/>
                  </a:lnTo>
                  <a:lnTo>
                    <a:pt x="5382" y="3515"/>
                  </a:lnTo>
                  <a:lnTo>
                    <a:pt x="5064" y="3698"/>
                  </a:lnTo>
                  <a:lnTo>
                    <a:pt x="4760" y="3936"/>
                  </a:lnTo>
                  <a:lnTo>
                    <a:pt x="4470" y="4174"/>
                  </a:lnTo>
                  <a:lnTo>
                    <a:pt x="4196" y="4448"/>
                  </a:lnTo>
                  <a:lnTo>
                    <a:pt x="3935" y="4778"/>
                  </a:lnTo>
                  <a:lnTo>
                    <a:pt x="3675" y="5089"/>
                  </a:lnTo>
                  <a:lnTo>
                    <a:pt x="3472" y="5418"/>
                  </a:lnTo>
                  <a:lnTo>
                    <a:pt x="3241" y="5803"/>
                  </a:lnTo>
                  <a:lnTo>
                    <a:pt x="3038" y="6169"/>
                  </a:lnTo>
                  <a:lnTo>
                    <a:pt x="2894" y="6498"/>
                  </a:lnTo>
                  <a:lnTo>
                    <a:pt x="2763" y="6809"/>
                  </a:lnTo>
                  <a:lnTo>
                    <a:pt x="2561" y="7468"/>
                  </a:lnTo>
                  <a:lnTo>
                    <a:pt x="2474" y="7780"/>
                  </a:lnTo>
                  <a:lnTo>
                    <a:pt x="2402" y="8109"/>
                  </a:lnTo>
                  <a:lnTo>
                    <a:pt x="2344" y="8457"/>
                  </a:lnTo>
                  <a:lnTo>
                    <a:pt x="2300" y="8786"/>
                  </a:lnTo>
                  <a:lnTo>
                    <a:pt x="2257" y="9134"/>
                  </a:lnTo>
                  <a:lnTo>
                    <a:pt x="2228" y="9482"/>
                  </a:lnTo>
                  <a:lnTo>
                    <a:pt x="2228" y="10159"/>
                  </a:lnTo>
                  <a:lnTo>
                    <a:pt x="2257" y="10489"/>
                  </a:lnTo>
                  <a:lnTo>
                    <a:pt x="2300" y="10837"/>
                  </a:lnTo>
                  <a:lnTo>
                    <a:pt x="2387" y="11477"/>
                  </a:lnTo>
                  <a:lnTo>
                    <a:pt x="2532" y="12118"/>
                  </a:lnTo>
                  <a:lnTo>
                    <a:pt x="2633" y="12447"/>
                  </a:lnTo>
                  <a:lnTo>
                    <a:pt x="2749" y="12777"/>
                  </a:lnTo>
                  <a:lnTo>
                    <a:pt x="2850" y="13070"/>
                  </a:lnTo>
                  <a:lnTo>
                    <a:pt x="2980" y="13363"/>
                  </a:lnTo>
                  <a:lnTo>
                    <a:pt x="3125" y="13656"/>
                  </a:lnTo>
                  <a:lnTo>
                    <a:pt x="3284" y="13930"/>
                  </a:lnTo>
                  <a:lnTo>
                    <a:pt x="3429" y="14205"/>
                  </a:lnTo>
                  <a:lnTo>
                    <a:pt x="3617" y="14461"/>
                  </a:lnTo>
                  <a:lnTo>
                    <a:pt x="3790" y="14736"/>
                  </a:lnTo>
                  <a:lnTo>
                    <a:pt x="4008" y="14974"/>
                  </a:lnTo>
                  <a:lnTo>
                    <a:pt x="4196" y="15193"/>
                  </a:lnTo>
                  <a:lnTo>
                    <a:pt x="4427" y="15431"/>
                  </a:lnTo>
                  <a:lnTo>
                    <a:pt x="4644" y="15614"/>
                  </a:lnTo>
                  <a:lnTo>
                    <a:pt x="4890" y="15834"/>
                  </a:lnTo>
                  <a:lnTo>
                    <a:pt x="5208" y="16054"/>
                  </a:lnTo>
                  <a:lnTo>
                    <a:pt x="5556" y="16273"/>
                  </a:lnTo>
                  <a:lnTo>
                    <a:pt x="5917" y="16456"/>
                  </a:lnTo>
                  <a:lnTo>
                    <a:pt x="6279" y="16584"/>
                  </a:lnTo>
                  <a:lnTo>
                    <a:pt x="6641" y="16694"/>
                  </a:lnTo>
                  <a:lnTo>
                    <a:pt x="7017" y="16786"/>
                  </a:lnTo>
                  <a:lnTo>
                    <a:pt x="7378" y="16841"/>
                  </a:lnTo>
                  <a:lnTo>
                    <a:pt x="7769" y="16859"/>
                  </a:lnTo>
                  <a:lnTo>
                    <a:pt x="8131" y="16841"/>
                  </a:lnTo>
                  <a:lnTo>
                    <a:pt x="8492" y="16804"/>
                  </a:lnTo>
                  <a:lnTo>
                    <a:pt x="8854" y="16731"/>
                  </a:lnTo>
                  <a:lnTo>
                    <a:pt x="9187" y="16621"/>
                  </a:lnTo>
                  <a:lnTo>
                    <a:pt x="9534" y="16493"/>
                  </a:lnTo>
                  <a:lnTo>
                    <a:pt x="9867" y="16346"/>
                  </a:lnTo>
                  <a:lnTo>
                    <a:pt x="10200" y="16163"/>
                  </a:lnTo>
                  <a:lnTo>
                    <a:pt x="10489" y="15980"/>
                  </a:lnTo>
                  <a:lnTo>
                    <a:pt x="10793" y="15724"/>
                  </a:lnTo>
                  <a:lnTo>
                    <a:pt x="11082" y="15486"/>
                  </a:lnTo>
                  <a:lnTo>
                    <a:pt x="11357" y="15193"/>
                  </a:lnTo>
                  <a:lnTo>
                    <a:pt x="11617" y="14900"/>
                  </a:lnTo>
                  <a:lnTo>
                    <a:pt x="11878" y="14571"/>
                  </a:lnTo>
                  <a:lnTo>
                    <a:pt x="12109" y="14241"/>
                  </a:lnTo>
                  <a:lnTo>
                    <a:pt x="12326" y="13875"/>
                  </a:lnTo>
                  <a:lnTo>
                    <a:pt x="12514" y="13491"/>
                  </a:lnTo>
                  <a:lnTo>
                    <a:pt x="12659" y="13198"/>
                  </a:lnTo>
                  <a:lnTo>
                    <a:pt x="12789" y="12868"/>
                  </a:lnTo>
                  <a:lnTo>
                    <a:pt x="12891" y="12557"/>
                  </a:lnTo>
                  <a:lnTo>
                    <a:pt x="13006" y="12264"/>
                  </a:lnTo>
                  <a:lnTo>
                    <a:pt x="13093" y="11898"/>
                  </a:lnTo>
                  <a:lnTo>
                    <a:pt x="13151" y="11587"/>
                  </a:lnTo>
                  <a:lnTo>
                    <a:pt x="13209" y="11258"/>
                  </a:lnTo>
                  <a:lnTo>
                    <a:pt x="13252" y="10910"/>
                  </a:lnTo>
                  <a:lnTo>
                    <a:pt x="13296" y="10580"/>
                  </a:lnTo>
                  <a:lnTo>
                    <a:pt x="13325" y="10233"/>
                  </a:lnTo>
                  <a:lnTo>
                    <a:pt x="13325" y="9574"/>
                  </a:lnTo>
                  <a:lnTo>
                    <a:pt x="13296" y="9207"/>
                  </a:lnTo>
                  <a:lnTo>
                    <a:pt x="13281" y="8860"/>
                  </a:lnTo>
                  <a:lnTo>
                    <a:pt x="13238" y="8512"/>
                  </a:lnTo>
                  <a:lnTo>
                    <a:pt x="13165" y="8182"/>
                  </a:lnTo>
                  <a:lnTo>
                    <a:pt x="13108" y="7835"/>
                  </a:lnTo>
                  <a:lnTo>
                    <a:pt x="13021" y="7523"/>
                  </a:lnTo>
                  <a:lnTo>
                    <a:pt x="12919" y="7194"/>
                  </a:lnTo>
                  <a:lnTo>
                    <a:pt x="12804" y="6864"/>
                  </a:lnTo>
                  <a:lnTo>
                    <a:pt x="12688" y="6572"/>
                  </a:lnTo>
                  <a:lnTo>
                    <a:pt x="12558" y="6260"/>
                  </a:lnTo>
                  <a:lnTo>
                    <a:pt x="12428" y="5986"/>
                  </a:lnTo>
                  <a:lnTo>
                    <a:pt x="12254" y="5693"/>
                  </a:lnTo>
                  <a:lnTo>
                    <a:pt x="12109" y="5418"/>
                  </a:lnTo>
                  <a:lnTo>
                    <a:pt x="11921" y="5144"/>
                  </a:lnTo>
                  <a:lnTo>
                    <a:pt x="11748" y="4906"/>
                  </a:lnTo>
                  <a:lnTo>
                    <a:pt x="11560" y="4668"/>
                  </a:lnTo>
                  <a:lnTo>
                    <a:pt x="11126" y="4228"/>
                  </a:lnTo>
                  <a:lnTo>
                    <a:pt x="10663" y="3826"/>
                  </a:lnTo>
                  <a:lnTo>
                    <a:pt x="10344" y="3588"/>
                  </a:lnTo>
                  <a:lnTo>
                    <a:pt x="9997" y="3405"/>
                  </a:lnTo>
                  <a:lnTo>
                    <a:pt x="9635" y="3203"/>
                  </a:lnTo>
                  <a:lnTo>
                    <a:pt x="9274" y="3075"/>
                  </a:lnTo>
                  <a:lnTo>
                    <a:pt x="8912" y="2965"/>
                  </a:lnTo>
                  <a:lnTo>
                    <a:pt x="8550" y="2892"/>
                  </a:lnTo>
                  <a:lnTo>
                    <a:pt x="8174" y="2837"/>
                  </a:lnTo>
                  <a:lnTo>
                    <a:pt x="7784" y="2801"/>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sp>
          <p:nvSpPr>
            <p:cNvPr id="332" name="Shape 332"/>
            <p:cNvSpPr/>
            <p:nvPr/>
          </p:nvSpPr>
          <p:spPr>
            <a:xfrm>
              <a:off x="149894" y="148853"/>
              <a:ext cx="250347" cy="237855"/>
            </a:xfrm>
            <a:custGeom>
              <a:avLst/>
              <a:gdLst/>
              <a:ahLst/>
              <a:cxnLst>
                <a:cxn ang="0">
                  <a:pos x="wd2" y="hd2"/>
                </a:cxn>
                <a:cxn ang="5400000">
                  <a:pos x="wd2" y="hd2"/>
                </a:cxn>
                <a:cxn ang="10800000">
                  <a:pos x="wd2" y="hd2"/>
                </a:cxn>
                <a:cxn ang="16200000">
                  <a:pos x="wd2" y="hd2"/>
                </a:cxn>
              </a:cxnLst>
              <a:rect l="0" t="0" r="r" b="b"/>
              <a:pathLst>
                <a:path w="21600" h="21600" extrusionOk="0">
                  <a:moveTo>
                    <a:pt x="17514" y="21600"/>
                  </a:moveTo>
                  <a:lnTo>
                    <a:pt x="10867" y="17630"/>
                  </a:lnTo>
                  <a:lnTo>
                    <a:pt x="4176" y="21600"/>
                  </a:lnTo>
                  <a:lnTo>
                    <a:pt x="5703" y="13660"/>
                  </a:lnTo>
                  <a:lnTo>
                    <a:pt x="0" y="8271"/>
                  </a:lnTo>
                  <a:lnTo>
                    <a:pt x="7589" y="7373"/>
                  </a:lnTo>
                  <a:lnTo>
                    <a:pt x="10867" y="0"/>
                  </a:lnTo>
                  <a:lnTo>
                    <a:pt x="14011" y="7373"/>
                  </a:lnTo>
                  <a:lnTo>
                    <a:pt x="21600" y="8271"/>
                  </a:lnTo>
                  <a:lnTo>
                    <a:pt x="15987" y="13660"/>
                  </a:lnTo>
                  <a:lnTo>
                    <a:pt x="17514" y="21600"/>
                  </a:lnTo>
                  <a:close/>
                </a:path>
              </a:pathLst>
            </a:custGeom>
            <a:solidFill>
              <a:srgbClr val="FFFFFF"/>
            </a:solidFill>
            <a:ln w="12700" cap="flat">
              <a:noFill/>
              <a:miter lim="400000"/>
            </a:ln>
            <a:effectLst/>
          </p:spPr>
          <p:txBody>
            <a:bodyPr wrap="square" lIns="0" tIns="0" rIns="0" bIns="0" numCol="1" anchor="t">
              <a:noAutofit/>
            </a:bodyPr>
            <a:lstStyle/>
            <a:p>
              <a:pPr lvl="0">
                <a:defRPr>
                  <a:solidFill>
                    <a:srgbClr val="000000"/>
                  </a:solidFill>
                </a:defRPr>
              </a:pPr>
              <a:endParaRPr dirty="0"/>
            </a:p>
          </p:txBody>
        </p:sp>
      </p:grpSp>
      <p:sp>
        <p:nvSpPr>
          <p:cNvPr id="334" name="Shape 334"/>
          <p:cNvSpPr/>
          <p:nvPr/>
        </p:nvSpPr>
        <p:spPr>
          <a:xfrm>
            <a:off x="4234352" y="2727912"/>
            <a:ext cx="755377" cy="468838"/>
          </a:xfrm>
          <a:custGeom>
            <a:avLst/>
            <a:gdLst/>
            <a:ahLst/>
            <a:cxnLst>
              <a:cxn ang="0">
                <a:pos x="wd2" y="hd2"/>
              </a:cxn>
              <a:cxn ang="5400000">
                <a:pos x="wd2" y="hd2"/>
              </a:cxn>
              <a:cxn ang="10800000">
                <a:pos x="wd2" y="hd2"/>
              </a:cxn>
              <a:cxn ang="16200000">
                <a:pos x="wd2" y="hd2"/>
              </a:cxn>
            </a:cxnLst>
            <a:rect l="0" t="0" r="r" b="b"/>
            <a:pathLst>
              <a:path w="21600" h="21600" extrusionOk="0">
                <a:moveTo>
                  <a:pt x="2578" y="18188"/>
                </a:moveTo>
                <a:lnTo>
                  <a:pt x="2466" y="18228"/>
                </a:lnTo>
                <a:lnTo>
                  <a:pt x="2358" y="18255"/>
                </a:lnTo>
                <a:lnTo>
                  <a:pt x="2244" y="18271"/>
                </a:lnTo>
                <a:lnTo>
                  <a:pt x="2130" y="18279"/>
                </a:lnTo>
                <a:lnTo>
                  <a:pt x="2019" y="18279"/>
                </a:lnTo>
                <a:lnTo>
                  <a:pt x="1905" y="18271"/>
                </a:lnTo>
                <a:lnTo>
                  <a:pt x="1792" y="18255"/>
                </a:lnTo>
                <a:lnTo>
                  <a:pt x="1683" y="18228"/>
                </a:lnTo>
                <a:lnTo>
                  <a:pt x="1572" y="18196"/>
                </a:lnTo>
                <a:lnTo>
                  <a:pt x="1461" y="18152"/>
                </a:lnTo>
                <a:lnTo>
                  <a:pt x="1248" y="18040"/>
                </a:lnTo>
                <a:lnTo>
                  <a:pt x="1144" y="17969"/>
                </a:lnTo>
                <a:lnTo>
                  <a:pt x="1043" y="17893"/>
                </a:lnTo>
                <a:lnTo>
                  <a:pt x="944" y="17802"/>
                </a:lnTo>
                <a:lnTo>
                  <a:pt x="850" y="17710"/>
                </a:lnTo>
                <a:lnTo>
                  <a:pt x="759" y="17603"/>
                </a:lnTo>
                <a:lnTo>
                  <a:pt x="670" y="17487"/>
                </a:lnTo>
                <a:lnTo>
                  <a:pt x="586" y="17364"/>
                </a:lnTo>
                <a:lnTo>
                  <a:pt x="509" y="17236"/>
                </a:lnTo>
                <a:lnTo>
                  <a:pt x="432" y="17097"/>
                </a:lnTo>
                <a:lnTo>
                  <a:pt x="361" y="16950"/>
                </a:lnTo>
                <a:lnTo>
                  <a:pt x="297" y="16790"/>
                </a:lnTo>
                <a:lnTo>
                  <a:pt x="237" y="16623"/>
                </a:lnTo>
                <a:lnTo>
                  <a:pt x="183" y="16448"/>
                </a:lnTo>
                <a:lnTo>
                  <a:pt x="136" y="16265"/>
                </a:lnTo>
                <a:lnTo>
                  <a:pt x="96" y="16074"/>
                </a:lnTo>
                <a:lnTo>
                  <a:pt x="79" y="15974"/>
                </a:lnTo>
                <a:lnTo>
                  <a:pt x="64" y="15875"/>
                </a:lnTo>
                <a:lnTo>
                  <a:pt x="49" y="15771"/>
                </a:lnTo>
                <a:lnTo>
                  <a:pt x="37" y="15663"/>
                </a:lnTo>
                <a:lnTo>
                  <a:pt x="27" y="15556"/>
                </a:lnTo>
                <a:lnTo>
                  <a:pt x="17" y="15441"/>
                </a:lnTo>
                <a:lnTo>
                  <a:pt x="10" y="15333"/>
                </a:lnTo>
                <a:lnTo>
                  <a:pt x="2" y="15214"/>
                </a:lnTo>
                <a:lnTo>
                  <a:pt x="0" y="15098"/>
                </a:lnTo>
                <a:lnTo>
                  <a:pt x="0" y="6498"/>
                </a:lnTo>
                <a:lnTo>
                  <a:pt x="2" y="6378"/>
                </a:lnTo>
                <a:lnTo>
                  <a:pt x="10" y="6267"/>
                </a:lnTo>
                <a:lnTo>
                  <a:pt x="17" y="6152"/>
                </a:lnTo>
                <a:lnTo>
                  <a:pt x="27" y="6044"/>
                </a:lnTo>
                <a:lnTo>
                  <a:pt x="37" y="5933"/>
                </a:lnTo>
                <a:lnTo>
                  <a:pt x="49" y="5829"/>
                </a:lnTo>
                <a:lnTo>
                  <a:pt x="64" y="5722"/>
                </a:lnTo>
                <a:lnTo>
                  <a:pt x="79" y="5626"/>
                </a:lnTo>
                <a:lnTo>
                  <a:pt x="96" y="5522"/>
                </a:lnTo>
                <a:lnTo>
                  <a:pt x="116" y="5427"/>
                </a:lnTo>
                <a:lnTo>
                  <a:pt x="136" y="5327"/>
                </a:lnTo>
                <a:lnTo>
                  <a:pt x="183" y="5144"/>
                </a:lnTo>
                <a:lnTo>
                  <a:pt x="237" y="4973"/>
                </a:lnTo>
                <a:lnTo>
                  <a:pt x="297" y="4806"/>
                </a:lnTo>
                <a:lnTo>
                  <a:pt x="361" y="4650"/>
                </a:lnTo>
                <a:lnTo>
                  <a:pt x="432" y="4499"/>
                </a:lnTo>
                <a:lnTo>
                  <a:pt x="509" y="4360"/>
                </a:lnTo>
                <a:lnTo>
                  <a:pt x="586" y="4228"/>
                </a:lnTo>
                <a:lnTo>
                  <a:pt x="670" y="4105"/>
                </a:lnTo>
                <a:lnTo>
                  <a:pt x="759" y="3994"/>
                </a:lnTo>
                <a:lnTo>
                  <a:pt x="850" y="3890"/>
                </a:lnTo>
                <a:lnTo>
                  <a:pt x="944" y="3794"/>
                </a:lnTo>
                <a:lnTo>
                  <a:pt x="1043" y="3707"/>
                </a:lnTo>
                <a:lnTo>
                  <a:pt x="1144" y="3627"/>
                </a:lnTo>
                <a:lnTo>
                  <a:pt x="1248" y="3556"/>
                </a:lnTo>
                <a:lnTo>
                  <a:pt x="1354" y="3496"/>
                </a:lnTo>
                <a:lnTo>
                  <a:pt x="1461" y="3444"/>
                </a:lnTo>
                <a:lnTo>
                  <a:pt x="1572" y="3400"/>
                </a:lnTo>
                <a:lnTo>
                  <a:pt x="1683" y="3368"/>
                </a:lnTo>
                <a:lnTo>
                  <a:pt x="1792" y="3341"/>
                </a:lnTo>
                <a:lnTo>
                  <a:pt x="1905" y="3325"/>
                </a:lnTo>
                <a:lnTo>
                  <a:pt x="2019" y="3313"/>
                </a:lnTo>
                <a:lnTo>
                  <a:pt x="2130" y="3313"/>
                </a:lnTo>
                <a:lnTo>
                  <a:pt x="2244" y="3325"/>
                </a:lnTo>
                <a:lnTo>
                  <a:pt x="2358" y="3341"/>
                </a:lnTo>
                <a:lnTo>
                  <a:pt x="2466" y="3368"/>
                </a:lnTo>
                <a:lnTo>
                  <a:pt x="2578" y="3404"/>
                </a:lnTo>
                <a:lnTo>
                  <a:pt x="2578" y="3305"/>
                </a:lnTo>
                <a:lnTo>
                  <a:pt x="2580" y="3098"/>
                </a:lnTo>
                <a:lnTo>
                  <a:pt x="2592" y="2903"/>
                </a:lnTo>
                <a:lnTo>
                  <a:pt x="2605" y="2711"/>
                </a:lnTo>
                <a:lnTo>
                  <a:pt x="2625" y="2528"/>
                </a:lnTo>
                <a:lnTo>
                  <a:pt x="2652" y="2349"/>
                </a:lnTo>
                <a:lnTo>
                  <a:pt x="2681" y="2178"/>
                </a:lnTo>
                <a:lnTo>
                  <a:pt x="2716" y="2015"/>
                </a:lnTo>
                <a:lnTo>
                  <a:pt x="2756" y="1859"/>
                </a:lnTo>
                <a:lnTo>
                  <a:pt x="2803" y="1704"/>
                </a:lnTo>
                <a:lnTo>
                  <a:pt x="2850" y="1561"/>
                </a:lnTo>
                <a:lnTo>
                  <a:pt x="2901" y="1421"/>
                </a:lnTo>
                <a:lnTo>
                  <a:pt x="2958" y="1286"/>
                </a:lnTo>
                <a:lnTo>
                  <a:pt x="3023" y="1163"/>
                </a:lnTo>
                <a:lnTo>
                  <a:pt x="3087" y="1047"/>
                </a:lnTo>
                <a:lnTo>
                  <a:pt x="3154" y="932"/>
                </a:lnTo>
                <a:lnTo>
                  <a:pt x="3228" y="824"/>
                </a:lnTo>
                <a:lnTo>
                  <a:pt x="3299" y="729"/>
                </a:lnTo>
                <a:lnTo>
                  <a:pt x="3376" y="629"/>
                </a:lnTo>
                <a:lnTo>
                  <a:pt x="3457" y="545"/>
                </a:lnTo>
                <a:lnTo>
                  <a:pt x="3537" y="462"/>
                </a:lnTo>
                <a:lnTo>
                  <a:pt x="3626" y="386"/>
                </a:lnTo>
                <a:lnTo>
                  <a:pt x="3799" y="259"/>
                </a:lnTo>
                <a:lnTo>
                  <a:pt x="3888" y="203"/>
                </a:lnTo>
                <a:lnTo>
                  <a:pt x="3979" y="155"/>
                </a:lnTo>
                <a:lnTo>
                  <a:pt x="4073" y="111"/>
                </a:lnTo>
                <a:lnTo>
                  <a:pt x="4167" y="80"/>
                </a:lnTo>
                <a:lnTo>
                  <a:pt x="4263" y="48"/>
                </a:lnTo>
                <a:lnTo>
                  <a:pt x="4360" y="28"/>
                </a:lnTo>
                <a:lnTo>
                  <a:pt x="4453" y="12"/>
                </a:lnTo>
                <a:lnTo>
                  <a:pt x="4550" y="0"/>
                </a:lnTo>
                <a:lnTo>
                  <a:pt x="4745" y="0"/>
                </a:lnTo>
                <a:lnTo>
                  <a:pt x="4841" y="12"/>
                </a:lnTo>
                <a:lnTo>
                  <a:pt x="4938" y="28"/>
                </a:lnTo>
                <a:lnTo>
                  <a:pt x="5037" y="48"/>
                </a:lnTo>
                <a:lnTo>
                  <a:pt x="5128" y="80"/>
                </a:lnTo>
                <a:lnTo>
                  <a:pt x="5222" y="111"/>
                </a:lnTo>
                <a:lnTo>
                  <a:pt x="5316" y="155"/>
                </a:lnTo>
                <a:lnTo>
                  <a:pt x="5410" y="203"/>
                </a:lnTo>
                <a:lnTo>
                  <a:pt x="5501" y="259"/>
                </a:lnTo>
                <a:lnTo>
                  <a:pt x="5674" y="386"/>
                </a:lnTo>
                <a:lnTo>
                  <a:pt x="5758" y="462"/>
                </a:lnTo>
                <a:lnTo>
                  <a:pt x="5842" y="545"/>
                </a:lnTo>
                <a:lnTo>
                  <a:pt x="5921" y="629"/>
                </a:lnTo>
                <a:lnTo>
                  <a:pt x="5998" y="729"/>
                </a:lnTo>
                <a:lnTo>
                  <a:pt x="6072" y="824"/>
                </a:lnTo>
                <a:lnTo>
                  <a:pt x="6141" y="932"/>
                </a:lnTo>
                <a:lnTo>
                  <a:pt x="6213" y="1047"/>
                </a:lnTo>
                <a:lnTo>
                  <a:pt x="6277" y="1163"/>
                </a:lnTo>
                <a:lnTo>
                  <a:pt x="6337" y="1286"/>
                </a:lnTo>
                <a:lnTo>
                  <a:pt x="6394" y="1421"/>
                </a:lnTo>
                <a:lnTo>
                  <a:pt x="6448" y="1561"/>
                </a:lnTo>
                <a:lnTo>
                  <a:pt x="6497" y="1704"/>
                </a:lnTo>
                <a:lnTo>
                  <a:pt x="6581" y="2015"/>
                </a:lnTo>
                <a:lnTo>
                  <a:pt x="6618" y="2178"/>
                </a:lnTo>
                <a:lnTo>
                  <a:pt x="6648" y="2349"/>
                </a:lnTo>
                <a:lnTo>
                  <a:pt x="6675" y="2528"/>
                </a:lnTo>
                <a:lnTo>
                  <a:pt x="6695" y="2711"/>
                </a:lnTo>
                <a:lnTo>
                  <a:pt x="6707" y="2903"/>
                </a:lnTo>
                <a:lnTo>
                  <a:pt x="6717" y="3098"/>
                </a:lnTo>
                <a:lnTo>
                  <a:pt x="6720" y="3305"/>
                </a:lnTo>
                <a:lnTo>
                  <a:pt x="6720" y="18295"/>
                </a:lnTo>
                <a:lnTo>
                  <a:pt x="6717" y="18498"/>
                </a:lnTo>
                <a:lnTo>
                  <a:pt x="6707" y="18697"/>
                </a:lnTo>
                <a:lnTo>
                  <a:pt x="6695" y="18885"/>
                </a:lnTo>
                <a:lnTo>
                  <a:pt x="6675" y="19068"/>
                </a:lnTo>
                <a:lnTo>
                  <a:pt x="6648" y="19247"/>
                </a:lnTo>
                <a:lnTo>
                  <a:pt x="6618" y="19418"/>
                </a:lnTo>
                <a:lnTo>
                  <a:pt x="6581" y="19581"/>
                </a:lnTo>
                <a:lnTo>
                  <a:pt x="6539" y="19741"/>
                </a:lnTo>
                <a:lnTo>
                  <a:pt x="6497" y="19892"/>
                </a:lnTo>
                <a:lnTo>
                  <a:pt x="6448" y="20039"/>
                </a:lnTo>
                <a:lnTo>
                  <a:pt x="6394" y="20179"/>
                </a:lnTo>
                <a:lnTo>
                  <a:pt x="6337" y="20306"/>
                </a:lnTo>
                <a:lnTo>
                  <a:pt x="6277" y="20429"/>
                </a:lnTo>
                <a:lnTo>
                  <a:pt x="6213" y="20553"/>
                </a:lnTo>
                <a:lnTo>
                  <a:pt x="6141" y="20668"/>
                </a:lnTo>
                <a:lnTo>
                  <a:pt x="6072" y="20772"/>
                </a:lnTo>
                <a:lnTo>
                  <a:pt x="5998" y="20871"/>
                </a:lnTo>
                <a:lnTo>
                  <a:pt x="5921" y="20963"/>
                </a:lnTo>
                <a:lnTo>
                  <a:pt x="5842" y="21051"/>
                </a:lnTo>
                <a:lnTo>
                  <a:pt x="5758" y="21130"/>
                </a:lnTo>
                <a:lnTo>
                  <a:pt x="5674" y="21206"/>
                </a:lnTo>
                <a:lnTo>
                  <a:pt x="5588" y="21277"/>
                </a:lnTo>
                <a:lnTo>
                  <a:pt x="5501" y="21337"/>
                </a:lnTo>
                <a:lnTo>
                  <a:pt x="5410" y="21389"/>
                </a:lnTo>
                <a:lnTo>
                  <a:pt x="5316" y="21437"/>
                </a:lnTo>
                <a:lnTo>
                  <a:pt x="5222" y="21481"/>
                </a:lnTo>
                <a:lnTo>
                  <a:pt x="5128" y="21520"/>
                </a:lnTo>
                <a:lnTo>
                  <a:pt x="5037" y="21544"/>
                </a:lnTo>
                <a:lnTo>
                  <a:pt x="4938" y="21568"/>
                </a:lnTo>
                <a:lnTo>
                  <a:pt x="4841" y="21584"/>
                </a:lnTo>
                <a:lnTo>
                  <a:pt x="4745" y="21596"/>
                </a:lnTo>
                <a:lnTo>
                  <a:pt x="4649" y="21600"/>
                </a:lnTo>
                <a:lnTo>
                  <a:pt x="4550" y="21596"/>
                </a:lnTo>
                <a:lnTo>
                  <a:pt x="4453" y="21584"/>
                </a:lnTo>
                <a:lnTo>
                  <a:pt x="4360" y="21568"/>
                </a:lnTo>
                <a:lnTo>
                  <a:pt x="4167" y="21520"/>
                </a:lnTo>
                <a:lnTo>
                  <a:pt x="4073" y="21481"/>
                </a:lnTo>
                <a:lnTo>
                  <a:pt x="3979" y="21437"/>
                </a:lnTo>
                <a:lnTo>
                  <a:pt x="3888" y="21389"/>
                </a:lnTo>
                <a:lnTo>
                  <a:pt x="3799" y="21337"/>
                </a:lnTo>
                <a:lnTo>
                  <a:pt x="3712" y="21277"/>
                </a:lnTo>
                <a:lnTo>
                  <a:pt x="3626" y="21206"/>
                </a:lnTo>
                <a:lnTo>
                  <a:pt x="3537" y="21130"/>
                </a:lnTo>
                <a:lnTo>
                  <a:pt x="3457" y="21051"/>
                </a:lnTo>
                <a:lnTo>
                  <a:pt x="3376" y="20963"/>
                </a:lnTo>
                <a:lnTo>
                  <a:pt x="3299" y="20871"/>
                </a:lnTo>
                <a:lnTo>
                  <a:pt x="3228" y="20772"/>
                </a:lnTo>
                <a:lnTo>
                  <a:pt x="3154" y="20668"/>
                </a:lnTo>
                <a:lnTo>
                  <a:pt x="3087" y="20553"/>
                </a:lnTo>
                <a:lnTo>
                  <a:pt x="3023" y="20437"/>
                </a:lnTo>
                <a:lnTo>
                  <a:pt x="2958" y="20306"/>
                </a:lnTo>
                <a:lnTo>
                  <a:pt x="2901" y="20179"/>
                </a:lnTo>
                <a:lnTo>
                  <a:pt x="2850" y="20039"/>
                </a:lnTo>
                <a:lnTo>
                  <a:pt x="2803" y="19892"/>
                </a:lnTo>
                <a:lnTo>
                  <a:pt x="2756" y="19741"/>
                </a:lnTo>
                <a:lnTo>
                  <a:pt x="2716" y="19581"/>
                </a:lnTo>
                <a:lnTo>
                  <a:pt x="2681" y="19418"/>
                </a:lnTo>
                <a:lnTo>
                  <a:pt x="2652" y="19247"/>
                </a:lnTo>
                <a:lnTo>
                  <a:pt x="2625" y="19068"/>
                </a:lnTo>
                <a:lnTo>
                  <a:pt x="2605" y="18885"/>
                </a:lnTo>
                <a:lnTo>
                  <a:pt x="2592" y="18697"/>
                </a:lnTo>
                <a:lnTo>
                  <a:pt x="2580" y="18498"/>
                </a:lnTo>
                <a:lnTo>
                  <a:pt x="2578" y="18295"/>
                </a:lnTo>
                <a:lnTo>
                  <a:pt x="2578" y="18188"/>
                </a:lnTo>
                <a:close/>
                <a:moveTo>
                  <a:pt x="14880" y="3305"/>
                </a:moveTo>
                <a:lnTo>
                  <a:pt x="14880" y="18291"/>
                </a:lnTo>
                <a:lnTo>
                  <a:pt x="14883" y="18498"/>
                </a:lnTo>
                <a:lnTo>
                  <a:pt x="14893" y="18697"/>
                </a:lnTo>
                <a:lnTo>
                  <a:pt x="14905" y="18885"/>
                </a:lnTo>
                <a:lnTo>
                  <a:pt x="14927" y="19068"/>
                </a:lnTo>
                <a:lnTo>
                  <a:pt x="14952" y="19247"/>
                </a:lnTo>
                <a:lnTo>
                  <a:pt x="14984" y="19418"/>
                </a:lnTo>
                <a:lnTo>
                  <a:pt x="15019" y="19581"/>
                </a:lnTo>
                <a:lnTo>
                  <a:pt x="15061" y="19741"/>
                </a:lnTo>
                <a:lnTo>
                  <a:pt x="15103" y="19892"/>
                </a:lnTo>
                <a:lnTo>
                  <a:pt x="15155" y="20039"/>
                </a:lnTo>
                <a:lnTo>
                  <a:pt x="15206" y="20171"/>
                </a:lnTo>
                <a:lnTo>
                  <a:pt x="15263" y="20306"/>
                </a:lnTo>
                <a:lnTo>
                  <a:pt x="15325" y="20429"/>
                </a:lnTo>
                <a:lnTo>
                  <a:pt x="15387" y="20549"/>
                </a:lnTo>
                <a:lnTo>
                  <a:pt x="15459" y="20664"/>
                </a:lnTo>
                <a:lnTo>
                  <a:pt x="15528" y="20772"/>
                </a:lnTo>
                <a:lnTo>
                  <a:pt x="15602" y="20871"/>
                </a:lnTo>
                <a:lnTo>
                  <a:pt x="15679" y="20963"/>
                </a:lnTo>
                <a:lnTo>
                  <a:pt x="15758" y="21051"/>
                </a:lnTo>
                <a:lnTo>
                  <a:pt x="15842" y="21130"/>
                </a:lnTo>
                <a:lnTo>
                  <a:pt x="15926" y="21206"/>
                </a:lnTo>
                <a:lnTo>
                  <a:pt x="16012" y="21277"/>
                </a:lnTo>
                <a:lnTo>
                  <a:pt x="16101" y="21337"/>
                </a:lnTo>
                <a:lnTo>
                  <a:pt x="16190" y="21389"/>
                </a:lnTo>
                <a:lnTo>
                  <a:pt x="16284" y="21437"/>
                </a:lnTo>
                <a:lnTo>
                  <a:pt x="16378" y="21481"/>
                </a:lnTo>
                <a:lnTo>
                  <a:pt x="16566" y="21544"/>
                </a:lnTo>
                <a:lnTo>
                  <a:pt x="16662" y="21568"/>
                </a:lnTo>
                <a:lnTo>
                  <a:pt x="16759" y="21584"/>
                </a:lnTo>
                <a:lnTo>
                  <a:pt x="16855" y="21596"/>
                </a:lnTo>
                <a:lnTo>
                  <a:pt x="17050" y="21596"/>
                </a:lnTo>
                <a:lnTo>
                  <a:pt x="17147" y="21584"/>
                </a:lnTo>
                <a:lnTo>
                  <a:pt x="17240" y="21568"/>
                </a:lnTo>
                <a:lnTo>
                  <a:pt x="17337" y="21544"/>
                </a:lnTo>
                <a:lnTo>
                  <a:pt x="17433" y="21512"/>
                </a:lnTo>
                <a:lnTo>
                  <a:pt x="17527" y="21481"/>
                </a:lnTo>
                <a:lnTo>
                  <a:pt x="17621" y="21437"/>
                </a:lnTo>
                <a:lnTo>
                  <a:pt x="17712" y="21389"/>
                </a:lnTo>
                <a:lnTo>
                  <a:pt x="17801" y="21337"/>
                </a:lnTo>
                <a:lnTo>
                  <a:pt x="17888" y="21277"/>
                </a:lnTo>
                <a:lnTo>
                  <a:pt x="17977" y="21206"/>
                </a:lnTo>
                <a:lnTo>
                  <a:pt x="18063" y="21130"/>
                </a:lnTo>
                <a:lnTo>
                  <a:pt x="18143" y="21051"/>
                </a:lnTo>
                <a:lnTo>
                  <a:pt x="18224" y="20963"/>
                </a:lnTo>
                <a:lnTo>
                  <a:pt x="18301" y="20871"/>
                </a:lnTo>
                <a:lnTo>
                  <a:pt x="18375" y="20772"/>
                </a:lnTo>
                <a:lnTo>
                  <a:pt x="18446" y="20664"/>
                </a:lnTo>
                <a:lnTo>
                  <a:pt x="18513" y="20549"/>
                </a:lnTo>
                <a:lnTo>
                  <a:pt x="18577" y="20429"/>
                </a:lnTo>
                <a:lnTo>
                  <a:pt x="18642" y="20306"/>
                </a:lnTo>
                <a:lnTo>
                  <a:pt x="18699" y="20171"/>
                </a:lnTo>
                <a:lnTo>
                  <a:pt x="18750" y="20039"/>
                </a:lnTo>
                <a:lnTo>
                  <a:pt x="18797" y="19892"/>
                </a:lnTo>
                <a:lnTo>
                  <a:pt x="18844" y="19741"/>
                </a:lnTo>
                <a:lnTo>
                  <a:pt x="18886" y="19581"/>
                </a:lnTo>
                <a:lnTo>
                  <a:pt x="18919" y="19418"/>
                </a:lnTo>
                <a:lnTo>
                  <a:pt x="18948" y="19247"/>
                </a:lnTo>
                <a:lnTo>
                  <a:pt x="18975" y="19068"/>
                </a:lnTo>
                <a:lnTo>
                  <a:pt x="18995" y="18885"/>
                </a:lnTo>
                <a:lnTo>
                  <a:pt x="19010" y="18697"/>
                </a:lnTo>
                <a:lnTo>
                  <a:pt x="19020" y="18498"/>
                </a:lnTo>
                <a:lnTo>
                  <a:pt x="19022" y="18291"/>
                </a:lnTo>
                <a:lnTo>
                  <a:pt x="19022" y="18188"/>
                </a:lnTo>
                <a:lnTo>
                  <a:pt x="19134" y="18228"/>
                </a:lnTo>
                <a:lnTo>
                  <a:pt x="19242" y="18255"/>
                </a:lnTo>
                <a:lnTo>
                  <a:pt x="19356" y="18271"/>
                </a:lnTo>
                <a:lnTo>
                  <a:pt x="19470" y="18279"/>
                </a:lnTo>
                <a:lnTo>
                  <a:pt x="19583" y="18279"/>
                </a:lnTo>
                <a:lnTo>
                  <a:pt x="19695" y="18271"/>
                </a:lnTo>
                <a:lnTo>
                  <a:pt x="19808" y="18255"/>
                </a:lnTo>
                <a:lnTo>
                  <a:pt x="19919" y="18228"/>
                </a:lnTo>
                <a:lnTo>
                  <a:pt x="20028" y="18196"/>
                </a:lnTo>
                <a:lnTo>
                  <a:pt x="20139" y="18152"/>
                </a:lnTo>
                <a:lnTo>
                  <a:pt x="20352" y="18040"/>
                </a:lnTo>
                <a:lnTo>
                  <a:pt x="20456" y="17969"/>
                </a:lnTo>
                <a:lnTo>
                  <a:pt x="20557" y="17889"/>
                </a:lnTo>
                <a:lnTo>
                  <a:pt x="20658" y="17802"/>
                </a:lnTo>
                <a:lnTo>
                  <a:pt x="20750" y="17706"/>
                </a:lnTo>
                <a:lnTo>
                  <a:pt x="20841" y="17603"/>
                </a:lnTo>
                <a:lnTo>
                  <a:pt x="20933" y="17487"/>
                </a:lnTo>
                <a:lnTo>
                  <a:pt x="21014" y="17364"/>
                </a:lnTo>
                <a:lnTo>
                  <a:pt x="21091" y="17236"/>
                </a:lnTo>
                <a:lnTo>
                  <a:pt x="21170" y="17097"/>
                </a:lnTo>
                <a:lnTo>
                  <a:pt x="21239" y="16946"/>
                </a:lnTo>
                <a:lnTo>
                  <a:pt x="21303" y="16790"/>
                </a:lnTo>
                <a:lnTo>
                  <a:pt x="21363" y="16623"/>
                </a:lnTo>
                <a:lnTo>
                  <a:pt x="21417" y="16448"/>
                </a:lnTo>
                <a:lnTo>
                  <a:pt x="21464" y="16265"/>
                </a:lnTo>
                <a:lnTo>
                  <a:pt x="21504" y="16074"/>
                </a:lnTo>
                <a:lnTo>
                  <a:pt x="21521" y="15974"/>
                </a:lnTo>
                <a:lnTo>
                  <a:pt x="21536" y="15875"/>
                </a:lnTo>
                <a:lnTo>
                  <a:pt x="21551" y="15763"/>
                </a:lnTo>
                <a:lnTo>
                  <a:pt x="21563" y="15663"/>
                </a:lnTo>
                <a:lnTo>
                  <a:pt x="21573" y="15556"/>
                </a:lnTo>
                <a:lnTo>
                  <a:pt x="21583" y="15441"/>
                </a:lnTo>
                <a:lnTo>
                  <a:pt x="21590" y="15329"/>
                </a:lnTo>
                <a:lnTo>
                  <a:pt x="21598" y="15214"/>
                </a:lnTo>
                <a:lnTo>
                  <a:pt x="21600" y="15098"/>
                </a:lnTo>
                <a:lnTo>
                  <a:pt x="21600" y="6498"/>
                </a:lnTo>
                <a:lnTo>
                  <a:pt x="21598" y="6378"/>
                </a:lnTo>
                <a:lnTo>
                  <a:pt x="21590" y="6267"/>
                </a:lnTo>
                <a:lnTo>
                  <a:pt x="21583" y="6152"/>
                </a:lnTo>
                <a:lnTo>
                  <a:pt x="21573" y="6040"/>
                </a:lnTo>
                <a:lnTo>
                  <a:pt x="21563" y="5933"/>
                </a:lnTo>
                <a:lnTo>
                  <a:pt x="21551" y="5829"/>
                </a:lnTo>
                <a:lnTo>
                  <a:pt x="21536" y="5722"/>
                </a:lnTo>
                <a:lnTo>
                  <a:pt x="21521" y="5618"/>
                </a:lnTo>
                <a:lnTo>
                  <a:pt x="21504" y="5522"/>
                </a:lnTo>
                <a:lnTo>
                  <a:pt x="21484" y="5427"/>
                </a:lnTo>
                <a:lnTo>
                  <a:pt x="21464" y="5327"/>
                </a:lnTo>
                <a:lnTo>
                  <a:pt x="21417" y="5144"/>
                </a:lnTo>
                <a:lnTo>
                  <a:pt x="21363" y="4973"/>
                </a:lnTo>
                <a:lnTo>
                  <a:pt x="21303" y="4806"/>
                </a:lnTo>
                <a:lnTo>
                  <a:pt x="21239" y="4650"/>
                </a:lnTo>
                <a:lnTo>
                  <a:pt x="21170" y="4499"/>
                </a:lnTo>
                <a:lnTo>
                  <a:pt x="21091" y="4360"/>
                </a:lnTo>
                <a:lnTo>
                  <a:pt x="21014" y="4228"/>
                </a:lnTo>
                <a:lnTo>
                  <a:pt x="20933" y="4105"/>
                </a:lnTo>
                <a:lnTo>
                  <a:pt x="20841" y="3994"/>
                </a:lnTo>
                <a:lnTo>
                  <a:pt x="20750" y="3890"/>
                </a:lnTo>
                <a:lnTo>
                  <a:pt x="20658" y="3794"/>
                </a:lnTo>
                <a:lnTo>
                  <a:pt x="20557" y="3707"/>
                </a:lnTo>
                <a:lnTo>
                  <a:pt x="20456" y="3627"/>
                </a:lnTo>
                <a:lnTo>
                  <a:pt x="20352" y="3556"/>
                </a:lnTo>
                <a:lnTo>
                  <a:pt x="20246" y="3496"/>
                </a:lnTo>
                <a:lnTo>
                  <a:pt x="20139" y="3444"/>
                </a:lnTo>
                <a:lnTo>
                  <a:pt x="20028" y="3400"/>
                </a:lnTo>
                <a:lnTo>
                  <a:pt x="19919" y="3368"/>
                </a:lnTo>
                <a:lnTo>
                  <a:pt x="19808" y="3341"/>
                </a:lnTo>
                <a:lnTo>
                  <a:pt x="19695" y="3325"/>
                </a:lnTo>
                <a:lnTo>
                  <a:pt x="19583" y="3313"/>
                </a:lnTo>
                <a:lnTo>
                  <a:pt x="19470" y="3313"/>
                </a:lnTo>
                <a:lnTo>
                  <a:pt x="19356" y="3325"/>
                </a:lnTo>
                <a:lnTo>
                  <a:pt x="19242" y="3341"/>
                </a:lnTo>
                <a:lnTo>
                  <a:pt x="19134" y="3368"/>
                </a:lnTo>
                <a:lnTo>
                  <a:pt x="19022" y="3404"/>
                </a:lnTo>
                <a:lnTo>
                  <a:pt x="19022" y="3305"/>
                </a:lnTo>
                <a:lnTo>
                  <a:pt x="19020" y="3098"/>
                </a:lnTo>
                <a:lnTo>
                  <a:pt x="19010" y="2899"/>
                </a:lnTo>
                <a:lnTo>
                  <a:pt x="18995" y="2711"/>
                </a:lnTo>
                <a:lnTo>
                  <a:pt x="18975" y="2528"/>
                </a:lnTo>
                <a:lnTo>
                  <a:pt x="18948" y="2349"/>
                </a:lnTo>
                <a:lnTo>
                  <a:pt x="18919" y="2178"/>
                </a:lnTo>
                <a:lnTo>
                  <a:pt x="18886" y="2015"/>
                </a:lnTo>
                <a:lnTo>
                  <a:pt x="18844" y="1855"/>
                </a:lnTo>
                <a:lnTo>
                  <a:pt x="18797" y="1704"/>
                </a:lnTo>
                <a:lnTo>
                  <a:pt x="18750" y="1557"/>
                </a:lnTo>
                <a:lnTo>
                  <a:pt x="18699" y="1421"/>
                </a:lnTo>
                <a:lnTo>
                  <a:pt x="18642" y="1286"/>
                </a:lnTo>
                <a:lnTo>
                  <a:pt x="18577" y="1163"/>
                </a:lnTo>
                <a:lnTo>
                  <a:pt x="18513" y="1047"/>
                </a:lnTo>
                <a:lnTo>
                  <a:pt x="18446" y="932"/>
                </a:lnTo>
                <a:lnTo>
                  <a:pt x="18375" y="824"/>
                </a:lnTo>
                <a:lnTo>
                  <a:pt x="18301" y="721"/>
                </a:lnTo>
                <a:lnTo>
                  <a:pt x="18224" y="629"/>
                </a:lnTo>
                <a:lnTo>
                  <a:pt x="18143" y="545"/>
                </a:lnTo>
                <a:lnTo>
                  <a:pt x="18063" y="462"/>
                </a:lnTo>
                <a:lnTo>
                  <a:pt x="17977" y="386"/>
                </a:lnTo>
                <a:lnTo>
                  <a:pt x="17888" y="319"/>
                </a:lnTo>
                <a:lnTo>
                  <a:pt x="17801" y="259"/>
                </a:lnTo>
                <a:lnTo>
                  <a:pt x="17712" y="203"/>
                </a:lnTo>
                <a:lnTo>
                  <a:pt x="17621" y="155"/>
                </a:lnTo>
                <a:lnTo>
                  <a:pt x="17527" y="111"/>
                </a:lnTo>
                <a:lnTo>
                  <a:pt x="17433" y="80"/>
                </a:lnTo>
                <a:lnTo>
                  <a:pt x="17337" y="48"/>
                </a:lnTo>
                <a:lnTo>
                  <a:pt x="17240" y="28"/>
                </a:lnTo>
                <a:lnTo>
                  <a:pt x="17147" y="12"/>
                </a:lnTo>
                <a:lnTo>
                  <a:pt x="17050" y="0"/>
                </a:lnTo>
                <a:lnTo>
                  <a:pt x="16855" y="0"/>
                </a:lnTo>
                <a:lnTo>
                  <a:pt x="16759" y="12"/>
                </a:lnTo>
                <a:lnTo>
                  <a:pt x="16662" y="28"/>
                </a:lnTo>
                <a:lnTo>
                  <a:pt x="16566" y="48"/>
                </a:lnTo>
                <a:lnTo>
                  <a:pt x="16378" y="111"/>
                </a:lnTo>
                <a:lnTo>
                  <a:pt x="16284" y="155"/>
                </a:lnTo>
                <a:lnTo>
                  <a:pt x="16190" y="203"/>
                </a:lnTo>
                <a:lnTo>
                  <a:pt x="16101" y="259"/>
                </a:lnTo>
                <a:lnTo>
                  <a:pt x="16012" y="319"/>
                </a:lnTo>
                <a:lnTo>
                  <a:pt x="15926" y="386"/>
                </a:lnTo>
                <a:lnTo>
                  <a:pt x="15842" y="462"/>
                </a:lnTo>
                <a:lnTo>
                  <a:pt x="15758" y="545"/>
                </a:lnTo>
                <a:lnTo>
                  <a:pt x="15679" y="629"/>
                </a:lnTo>
                <a:lnTo>
                  <a:pt x="15602" y="721"/>
                </a:lnTo>
                <a:lnTo>
                  <a:pt x="15528" y="824"/>
                </a:lnTo>
                <a:lnTo>
                  <a:pt x="15459" y="932"/>
                </a:lnTo>
                <a:lnTo>
                  <a:pt x="15387" y="1047"/>
                </a:lnTo>
                <a:lnTo>
                  <a:pt x="15325" y="1163"/>
                </a:lnTo>
                <a:lnTo>
                  <a:pt x="15263" y="1286"/>
                </a:lnTo>
                <a:lnTo>
                  <a:pt x="15206" y="1421"/>
                </a:lnTo>
                <a:lnTo>
                  <a:pt x="15155" y="1557"/>
                </a:lnTo>
                <a:lnTo>
                  <a:pt x="15103" y="1704"/>
                </a:lnTo>
                <a:lnTo>
                  <a:pt x="15061" y="1855"/>
                </a:lnTo>
                <a:lnTo>
                  <a:pt x="15019" y="2015"/>
                </a:lnTo>
                <a:lnTo>
                  <a:pt x="14984" y="2178"/>
                </a:lnTo>
                <a:lnTo>
                  <a:pt x="14952" y="2349"/>
                </a:lnTo>
                <a:lnTo>
                  <a:pt x="14927" y="2528"/>
                </a:lnTo>
                <a:lnTo>
                  <a:pt x="14905" y="2711"/>
                </a:lnTo>
                <a:lnTo>
                  <a:pt x="14893" y="2899"/>
                </a:lnTo>
                <a:lnTo>
                  <a:pt x="14883" y="3098"/>
                </a:lnTo>
                <a:lnTo>
                  <a:pt x="14880" y="3305"/>
                </a:lnTo>
                <a:close/>
                <a:moveTo>
                  <a:pt x="7523" y="7868"/>
                </a:moveTo>
                <a:lnTo>
                  <a:pt x="14077" y="7868"/>
                </a:lnTo>
                <a:lnTo>
                  <a:pt x="14077" y="13732"/>
                </a:lnTo>
                <a:lnTo>
                  <a:pt x="7523" y="13732"/>
                </a:lnTo>
                <a:lnTo>
                  <a:pt x="7523" y="7868"/>
                </a:lnTo>
                <a:close/>
              </a:path>
            </a:pathLst>
          </a:custGeom>
          <a:solidFill>
            <a:srgbClr val="FFFFFF"/>
          </a:solidFill>
          <a:ln w="12700">
            <a:miter lim="400000"/>
          </a:ln>
        </p:spPr>
        <p:txBody>
          <a:bodyPr lIns="0" tIns="0" rIns="0" bIns="0"/>
          <a:lstStyle/>
          <a:p>
            <a:pPr lvl="0">
              <a:defRPr>
                <a:solidFill>
                  <a:srgbClr val="000000"/>
                </a:solidFill>
              </a:defRPr>
            </a:pPr>
            <a:endParaRPr dirty="0"/>
          </a:p>
        </p:txBody>
      </p:sp>
      <p:sp>
        <p:nvSpPr>
          <p:cNvPr id="335" name="Shape 335"/>
          <p:cNvSpPr/>
          <p:nvPr/>
        </p:nvSpPr>
        <p:spPr>
          <a:xfrm>
            <a:off x="120602" y="1825442"/>
            <a:ext cx="4649934" cy="41726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10000"/>
              </a:lnSpc>
              <a:defRPr sz="1300" spc="-20"/>
            </a:lvl1pPr>
          </a:lstStyle>
          <a:p>
            <a:pPr algn="l">
              <a:buFont typeface="Arial" panose="020B0604020202020204" pitchFamily="34" charset="0"/>
              <a:buChar char="•"/>
            </a:pPr>
            <a:r>
              <a:rPr lang="en-GB" sz="2000" dirty="0">
                <a:latin typeface="Avenir Next LT Pro Demi" panose="020B0704020202020204" pitchFamily="34" charset="0"/>
                <a:ea typeface="Calibri" panose="020F0502020204030204" pitchFamily="34" charset="0"/>
              </a:rPr>
              <a:t>SA CONSTITUTION – S 9</a:t>
            </a:r>
          </a:p>
          <a:p>
            <a:pPr algn="l">
              <a:buFont typeface="Arial" panose="020B0604020202020204" pitchFamily="34" charset="0"/>
              <a:buChar char="•"/>
            </a:pPr>
            <a:endParaRPr lang="en-GB" sz="2000" dirty="0">
              <a:latin typeface="Avenir Next LT Pro Demi" panose="020B0704020202020204" pitchFamily="34" charset="0"/>
              <a:ea typeface="Calibri" panose="020F0502020204030204" pitchFamily="34" charset="0"/>
            </a:endParaRPr>
          </a:p>
          <a:p>
            <a:pPr algn="l">
              <a:buFont typeface="Arial" panose="020B0604020202020204" pitchFamily="34" charset="0"/>
              <a:buChar char="•"/>
            </a:pPr>
            <a:r>
              <a:rPr lang="en-GB" sz="2000" dirty="0">
                <a:latin typeface="Avenir Next LT Pro Demi" panose="020B0704020202020204" pitchFamily="34" charset="0"/>
                <a:ea typeface="Calibri" panose="020F0502020204030204" pitchFamily="34" charset="0"/>
              </a:rPr>
              <a:t>SA EQUALITY COURTS - </a:t>
            </a:r>
            <a:r>
              <a:rPr lang="en-US" sz="2000" b="0" i="0" dirty="0">
                <a:solidFill>
                  <a:srgbClr val="333333"/>
                </a:solidFill>
                <a:effectLst/>
                <a:latin typeface="Avenir Next LT Pro Demi" panose="020B0704020202020204" pitchFamily="34" charset="0"/>
              </a:rPr>
              <a:t>Equality courts are </a:t>
            </a:r>
            <a:r>
              <a:rPr lang="en-US" sz="2000" b="0" i="0" dirty="0" err="1">
                <a:solidFill>
                  <a:srgbClr val="333333"/>
                </a:solidFill>
                <a:effectLst/>
                <a:latin typeface="Avenir Next LT Pro Demi" panose="020B0704020202020204" pitchFamily="34" charset="0"/>
              </a:rPr>
              <a:t>specialised</a:t>
            </a:r>
            <a:r>
              <a:rPr lang="en-US" sz="2000" b="0" i="0" dirty="0">
                <a:solidFill>
                  <a:srgbClr val="333333"/>
                </a:solidFill>
                <a:effectLst/>
                <a:latin typeface="Avenir Next LT Pro Demi" panose="020B0704020202020204" pitchFamily="34" charset="0"/>
              </a:rPr>
              <a:t> courts </a:t>
            </a:r>
          </a:p>
          <a:p>
            <a:pPr algn="l"/>
            <a:r>
              <a:rPr lang="en-US" sz="2000" b="0" i="0" dirty="0">
                <a:solidFill>
                  <a:srgbClr val="333333"/>
                </a:solidFill>
                <a:effectLst/>
                <a:latin typeface="Avenir Next LT Pro Demi" panose="020B0704020202020204" pitchFamily="34" charset="0"/>
              </a:rPr>
              <a:t>designated to hear matters relating</a:t>
            </a:r>
          </a:p>
          <a:p>
            <a:pPr algn="l"/>
            <a:r>
              <a:rPr lang="en-US" sz="2000" b="0" i="0" dirty="0">
                <a:solidFill>
                  <a:srgbClr val="333333"/>
                </a:solidFill>
                <a:effectLst/>
                <a:latin typeface="Avenir Next LT Pro Demi" panose="020B0704020202020204" pitchFamily="34" charset="0"/>
              </a:rPr>
              <a:t>to unfair discrimination, hate speech and harassment.</a:t>
            </a:r>
          </a:p>
          <a:p>
            <a:pPr algn="l">
              <a:buFont typeface="Arial" panose="020B0604020202020204" pitchFamily="34" charset="0"/>
              <a:buChar char="•"/>
            </a:pPr>
            <a:endParaRPr lang="en-US" sz="2000" dirty="0">
              <a:solidFill>
                <a:srgbClr val="333333"/>
              </a:solidFill>
              <a:latin typeface="Avenir Next LT Pro Demi" panose="020B0704020202020204" pitchFamily="34" charset="0"/>
            </a:endParaRPr>
          </a:p>
          <a:p>
            <a:pPr algn="l"/>
            <a:endParaRPr lang="en-US" sz="1600" b="0" i="0" dirty="0">
              <a:solidFill>
                <a:srgbClr val="333333"/>
              </a:solidFill>
              <a:effectLst/>
              <a:latin typeface="Avenir Next LT Pro Demi" panose="020B0704020202020204" pitchFamily="34" charset="0"/>
            </a:endParaRPr>
          </a:p>
          <a:p>
            <a:pPr algn="l">
              <a:buFont typeface="Arial" panose="020B0604020202020204" pitchFamily="34" charset="0"/>
              <a:buChar char="•"/>
            </a:pPr>
            <a:endParaRPr lang="en-US" sz="1600" b="0" i="0" dirty="0">
              <a:solidFill>
                <a:srgbClr val="333333"/>
              </a:solidFill>
              <a:effectLst/>
              <a:latin typeface="Avenir Next LT Pro Demi" panose="020B0704020202020204" pitchFamily="34" charset="0"/>
            </a:endParaRPr>
          </a:p>
          <a:p>
            <a:pPr algn="l">
              <a:buFont typeface="Arial" panose="020B0604020202020204" pitchFamily="34" charset="0"/>
              <a:buChar char="•"/>
            </a:pPr>
            <a:endParaRPr lang="en-US" sz="1600" dirty="0">
              <a:solidFill>
                <a:srgbClr val="333333"/>
              </a:solidFill>
              <a:latin typeface="Avenir Next LT Pro Demi" panose="020B0704020202020204" pitchFamily="34" charset="0"/>
            </a:endParaRPr>
          </a:p>
          <a:p>
            <a:endParaRPr lang="en-GB" sz="1600" dirty="0">
              <a:effectLst/>
              <a:latin typeface="Avenir Next LT Pro Demi" panose="020B0704020202020204" pitchFamily="34" charset="0"/>
              <a:ea typeface="Calibri" panose="020F0502020204030204" pitchFamily="34" charset="0"/>
            </a:endParaRPr>
          </a:p>
          <a:p>
            <a:endParaRPr lang="en-US" sz="2400" dirty="0">
              <a:latin typeface="Avenir Next LT Pro Demi" panose="020B0704020202020204" pitchFamily="34" charset="0"/>
            </a:endParaRPr>
          </a:p>
        </p:txBody>
      </p:sp>
      <p:sp>
        <p:nvSpPr>
          <p:cNvPr id="336" name="Shape 336"/>
          <p:cNvSpPr/>
          <p:nvPr/>
        </p:nvSpPr>
        <p:spPr>
          <a:xfrm>
            <a:off x="6852345" y="1825442"/>
            <a:ext cx="5012489" cy="370287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nSpc>
                <a:spcPct val="110000"/>
              </a:lnSpc>
              <a:defRPr sz="1300" spc="-20"/>
            </a:lvl1pPr>
          </a:lstStyle>
          <a:p>
            <a:pPr algn="l"/>
            <a:r>
              <a:rPr lang="en-US" sz="2000" dirty="0">
                <a:solidFill>
                  <a:schemeClr val="tx1">
                    <a:lumMod val="50000"/>
                  </a:schemeClr>
                </a:solidFill>
                <a:latin typeface="Avenir Next LT Pro Demi" panose="020B0704020202020204" pitchFamily="34" charset="0"/>
                <a:cs typeface="Arial" panose="020B0604020202020204" pitchFamily="34" charset="0"/>
              </a:rPr>
              <a:t>THE PROMOTION OF EQUALITY AND UNFAIR DISCRIMINATION ACT 4 OF 2000 - </a:t>
            </a:r>
            <a:r>
              <a:rPr lang="en-US" sz="2000" b="0" i="0" dirty="0">
                <a:solidFill>
                  <a:srgbClr val="212529"/>
                </a:solidFill>
                <a:effectLst/>
                <a:latin typeface="Avenir Next LT Pro Demi" panose="020B0704020202020204" pitchFamily="34" charset="0"/>
              </a:rPr>
              <a:t>extends the equality grounds to other general grounds causing or perpetuating systemic disadvantage, undermining human dignity or adversely affecting equal enjoyment of rights and freedoms.</a:t>
            </a:r>
            <a:endParaRPr lang="en-US" sz="2000" dirty="0">
              <a:solidFill>
                <a:schemeClr val="tx1">
                  <a:lumMod val="50000"/>
                </a:schemeClr>
              </a:solidFill>
              <a:latin typeface="Avenir Next LT Pro Demi" panose="020B0704020202020204" pitchFamily="34" charset="0"/>
              <a:cs typeface="Arial" panose="020B0604020202020204" pitchFamily="34" charset="0"/>
            </a:endParaRPr>
          </a:p>
          <a:p>
            <a:endParaRPr lang="en-US" sz="2000" dirty="0">
              <a:solidFill>
                <a:schemeClr val="tx1">
                  <a:lumMod val="50000"/>
                </a:schemeClr>
              </a:solidFill>
              <a:latin typeface="Avenir Next LT Pro Demi" panose="020B0704020202020204" pitchFamily="34" charset="0"/>
              <a:cs typeface="Arial" panose="020B0604020202020204" pitchFamily="34" charset="0"/>
            </a:endParaRPr>
          </a:p>
          <a:p>
            <a:endParaRPr lang="en-US" sz="2000" dirty="0">
              <a:solidFill>
                <a:schemeClr val="tx1">
                  <a:lumMod val="50000"/>
                </a:schemeClr>
              </a:solidFill>
              <a:latin typeface="Avenir Next LT Pro Demi" panose="020B0704020202020204" pitchFamily="34" charset="0"/>
              <a:cs typeface="Arial" panose="020B0604020202020204" pitchFamily="34" charset="0"/>
            </a:endParaRPr>
          </a:p>
          <a:p>
            <a:r>
              <a:rPr lang="en-US" sz="2000" dirty="0">
                <a:solidFill>
                  <a:schemeClr val="tx1">
                    <a:lumMod val="50000"/>
                  </a:schemeClr>
                </a:solidFill>
                <a:latin typeface="Avenir Next LT Pro Demi" panose="020B0704020202020204" pitchFamily="34" charset="0"/>
                <a:cs typeface="Arial" panose="020B0604020202020204" pitchFamily="34" charset="0"/>
              </a:rPr>
              <a:t>SA appears to be progressive compared to other countries</a:t>
            </a:r>
          </a:p>
        </p:txBody>
      </p:sp>
      <p:sp>
        <p:nvSpPr>
          <p:cNvPr id="337" name="Shape 337"/>
          <p:cNvSpPr/>
          <p:nvPr/>
        </p:nvSpPr>
        <p:spPr>
          <a:xfrm flipH="1" flipV="1">
            <a:off x="359246" y="5408848"/>
            <a:ext cx="5709058" cy="5915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91" y="0"/>
                </a:lnTo>
                <a:lnTo>
                  <a:pt x="939" y="13"/>
                </a:lnTo>
                <a:lnTo>
                  <a:pt x="890" y="53"/>
                </a:lnTo>
                <a:lnTo>
                  <a:pt x="839" y="119"/>
                </a:lnTo>
                <a:lnTo>
                  <a:pt x="791" y="198"/>
                </a:lnTo>
                <a:lnTo>
                  <a:pt x="743" y="304"/>
                </a:lnTo>
                <a:lnTo>
                  <a:pt x="697" y="436"/>
                </a:lnTo>
                <a:lnTo>
                  <a:pt x="650" y="581"/>
                </a:lnTo>
                <a:lnTo>
                  <a:pt x="605" y="753"/>
                </a:lnTo>
                <a:lnTo>
                  <a:pt x="561" y="951"/>
                </a:lnTo>
                <a:lnTo>
                  <a:pt x="519" y="1149"/>
                </a:lnTo>
                <a:lnTo>
                  <a:pt x="478" y="1400"/>
                </a:lnTo>
                <a:lnTo>
                  <a:pt x="437" y="1638"/>
                </a:lnTo>
                <a:lnTo>
                  <a:pt x="398" y="1902"/>
                </a:lnTo>
                <a:lnTo>
                  <a:pt x="360" y="2193"/>
                </a:lnTo>
                <a:lnTo>
                  <a:pt x="326" y="2484"/>
                </a:lnTo>
                <a:lnTo>
                  <a:pt x="290" y="2801"/>
                </a:lnTo>
                <a:lnTo>
                  <a:pt x="257" y="3144"/>
                </a:lnTo>
                <a:lnTo>
                  <a:pt x="227" y="3488"/>
                </a:lnTo>
                <a:lnTo>
                  <a:pt x="197" y="3844"/>
                </a:lnTo>
                <a:lnTo>
                  <a:pt x="170" y="4214"/>
                </a:lnTo>
                <a:lnTo>
                  <a:pt x="144" y="4611"/>
                </a:lnTo>
                <a:lnTo>
                  <a:pt x="119" y="5020"/>
                </a:lnTo>
                <a:lnTo>
                  <a:pt x="99" y="5417"/>
                </a:lnTo>
                <a:lnTo>
                  <a:pt x="78" y="5852"/>
                </a:lnTo>
                <a:lnTo>
                  <a:pt x="60" y="6275"/>
                </a:lnTo>
                <a:lnTo>
                  <a:pt x="45" y="6724"/>
                </a:lnTo>
                <a:lnTo>
                  <a:pt x="31" y="7174"/>
                </a:lnTo>
                <a:lnTo>
                  <a:pt x="21" y="7636"/>
                </a:lnTo>
                <a:lnTo>
                  <a:pt x="11" y="8112"/>
                </a:lnTo>
                <a:lnTo>
                  <a:pt x="5" y="8587"/>
                </a:lnTo>
                <a:lnTo>
                  <a:pt x="1" y="9089"/>
                </a:lnTo>
                <a:lnTo>
                  <a:pt x="0" y="9565"/>
                </a:lnTo>
                <a:lnTo>
                  <a:pt x="0" y="21600"/>
                </a:lnTo>
              </a:path>
            </a:pathLst>
          </a:custGeom>
          <a:ln w="19050">
            <a:solidFill>
              <a:srgbClr val="3C3C3C"/>
            </a:solidFill>
            <a:round/>
          </a:ln>
        </p:spPr>
        <p:txBody>
          <a:bodyPr lIns="0" tIns="0" rIns="0" bIns="0"/>
          <a:lstStyle/>
          <a:p>
            <a:pPr lvl="0">
              <a:defRPr>
                <a:solidFill>
                  <a:srgbClr val="000000"/>
                </a:solidFill>
              </a:defRPr>
            </a:pPr>
            <a:endParaRPr dirty="0"/>
          </a:p>
        </p:txBody>
      </p:sp>
      <p:sp>
        <p:nvSpPr>
          <p:cNvPr id="338" name="Shape 338"/>
          <p:cNvSpPr/>
          <p:nvPr/>
        </p:nvSpPr>
        <p:spPr>
          <a:xfrm>
            <a:off x="9033066" y="4480112"/>
            <a:ext cx="2929217" cy="20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1300" spc="-20"/>
            </a:lvl1pPr>
          </a:lstStyle>
          <a:p>
            <a:pPr lvl="0">
              <a:defRPr sz="1800" spc="0">
                <a:solidFill>
                  <a:srgbClr val="000000"/>
                </a:solidFill>
              </a:defRPr>
            </a:pPr>
            <a:endParaRPr sz="1300" spc="-20" dirty="0">
              <a:solidFill>
                <a:srgbClr val="3C3C3C"/>
              </a:solidFill>
            </a:endParaRPr>
          </a:p>
        </p:txBody>
      </p:sp>
      <p:sp>
        <p:nvSpPr>
          <p:cNvPr id="339" name="Shape 339"/>
          <p:cNvSpPr/>
          <p:nvPr/>
        </p:nvSpPr>
        <p:spPr>
          <a:xfrm>
            <a:off x="370362" y="3564399"/>
            <a:ext cx="2929217" cy="2030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1300" spc="-20"/>
            </a:lvl1pPr>
          </a:lstStyle>
          <a:p>
            <a:pPr lvl="0">
              <a:defRPr sz="1800" spc="0">
                <a:solidFill>
                  <a:srgbClr val="000000"/>
                </a:solidFill>
              </a:defRPr>
            </a:pPr>
            <a:endParaRPr sz="1300" spc="-20" dirty="0">
              <a:solidFill>
                <a:srgbClr val="3C3C3C"/>
              </a:solidFill>
            </a:endParaRPr>
          </a:p>
        </p:txBody>
      </p:sp>
      <p:sp>
        <p:nvSpPr>
          <p:cNvPr id="32" name="Shape 336">
            <a:extLst>
              <a:ext uri="{FF2B5EF4-FFF2-40B4-BE49-F238E27FC236}">
                <a16:creationId xmlns:a16="http://schemas.microsoft.com/office/drawing/2014/main" id="{1E99852F-D8D5-4AF7-8C59-7F04B4295608}"/>
              </a:ext>
            </a:extLst>
          </p:cNvPr>
          <p:cNvSpPr/>
          <p:nvPr/>
        </p:nvSpPr>
        <p:spPr>
          <a:xfrm>
            <a:off x="7251708" y="3918143"/>
            <a:ext cx="4518432" cy="312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10000"/>
              </a:lnSpc>
              <a:defRPr sz="1300" spc="-20"/>
            </a:lvl1pPr>
          </a:lstStyle>
          <a:p>
            <a:endParaRPr lang="en-US" sz="20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513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15B1-635A-4F94-B467-653F5EB8EC07}"/>
              </a:ext>
            </a:extLst>
          </p:cNvPr>
          <p:cNvSpPr>
            <a:spLocks noGrp="1"/>
          </p:cNvSpPr>
          <p:nvPr>
            <p:ph type="title"/>
          </p:nvPr>
        </p:nvSpPr>
        <p:spPr>
          <a:xfrm>
            <a:off x="581634" y="594932"/>
            <a:ext cx="8716420" cy="459304"/>
          </a:xfrm>
        </p:spPr>
        <p:txBody>
          <a:bodyPr/>
          <a:lstStyle/>
          <a:p>
            <a:r>
              <a:rPr lang="en-US" dirty="0">
                <a:latin typeface="Avenir Next LT Pro Demi" panose="020B0704020202020204" pitchFamily="34" charset="0"/>
              </a:rPr>
              <a:t>SA CONSTITUTION – RIGHT TO EQUALITY (S 9)</a:t>
            </a:r>
          </a:p>
        </p:txBody>
      </p:sp>
      <p:sp>
        <p:nvSpPr>
          <p:cNvPr id="3" name="Text Placeholder 2">
            <a:extLst>
              <a:ext uri="{FF2B5EF4-FFF2-40B4-BE49-F238E27FC236}">
                <a16:creationId xmlns:a16="http://schemas.microsoft.com/office/drawing/2014/main" id="{7344E9D5-1C22-4ED2-9A4B-DA81ACF6A1CD}"/>
              </a:ext>
            </a:extLst>
          </p:cNvPr>
          <p:cNvSpPr>
            <a:spLocks noGrp="1"/>
          </p:cNvSpPr>
          <p:nvPr>
            <p:ph type="body" idx="1"/>
          </p:nvPr>
        </p:nvSpPr>
        <p:spPr>
          <a:xfrm>
            <a:off x="443217" y="1205154"/>
            <a:ext cx="11406913" cy="5294499"/>
          </a:xfrm>
        </p:spPr>
        <p:txBody>
          <a:bodyPr/>
          <a:lstStyle/>
          <a:p>
            <a:pPr marL="457200" indent="-457200">
              <a:lnSpc>
                <a:spcPct val="150000"/>
              </a:lnSpc>
              <a:buAutoNum type="arabicParenBoth"/>
            </a:pPr>
            <a:r>
              <a:rPr lang="en-US" sz="1800" dirty="0">
                <a:latin typeface="Avenir Next LT Pro Demi" panose="020B0704020202020204" pitchFamily="34" charset="0"/>
              </a:rPr>
              <a:t>Everyone is equal before the law and has the right to equal protection and benefit of the law. </a:t>
            </a:r>
          </a:p>
          <a:p>
            <a:pPr marL="457200" indent="-457200">
              <a:lnSpc>
                <a:spcPct val="150000"/>
              </a:lnSpc>
              <a:buAutoNum type="arabicParenBoth"/>
            </a:pPr>
            <a:r>
              <a:rPr lang="en-US" sz="1800" dirty="0">
                <a:latin typeface="Avenir Next LT Pro Demi" panose="020B0704020202020204" pitchFamily="34" charset="0"/>
              </a:rPr>
              <a:t>Equality includes the full and equal enjoyment of all rights and freedoms. To promote the achievement of equality, legislative and other measures designed Chapter 2: Bill of Rights 6 to protect or advance persons, or categories of persons, disadvantaged by unfair discrimination may be taken. </a:t>
            </a:r>
          </a:p>
          <a:p>
            <a:pPr marL="457200" indent="-457200">
              <a:lnSpc>
                <a:spcPct val="150000"/>
              </a:lnSpc>
              <a:buAutoNum type="arabicParenBoth"/>
            </a:pPr>
            <a:r>
              <a:rPr lang="en-US" sz="1800" dirty="0">
                <a:latin typeface="Avenir Next LT Pro Demi" panose="020B0704020202020204" pitchFamily="34" charset="0"/>
              </a:rPr>
              <a:t>The state may not unfairly discriminate directly or indirectly against anyone on one or more grounds, including race, gender, sex, pregnancy, marital status, ethnic or social origin, </a:t>
            </a:r>
            <a:r>
              <a:rPr lang="en-US" sz="1800" dirty="0" err="1">
                <a:latin typeface="Avenir Next LT Pro Demi" panose="020B0704020202020204" pitchFamily="34" charset="0"/>
              </a:rPr>
              <a:t>colour</a:t>
            </a:r>
            <a:r>
              <a:rPr lang="en-US" sz="1800" dirty="0">
                <a:latin typeface="Avenir Next LT Pro Demi" panose="020B0704020202020204" pitchFamily="34" charset="0"/>
              </a:rPr>
              <a:t>, sexual orientation, age, disability, religion, conscience, belief, culture, language and birth. </a:t>
            </a:r>
          </a:p>
          <a:p>
            <a:pPr marL="457200" indent="-457200">
              <a:lnSpc>
                <a:spcPct val="150000"/>
              </a:lnSpc>
              <a:buAutoNum type="arabicParenBoth"/>
            </a:pPr>
            <a:r>
              <a:rPr lang="en-US" sz="1800" dirty="0">
                <a:latin typeface="Avenir Next LT Pro Demi" panose="020B0704020202020204" pitchFamily="34" charset="0"/>
              </a:rPr>
              <a:t>No person may unfairly discriminate directly or indirectly against anyone on one or more grounds in terms of subsection (3). National legislation must be enacted to prevent or prohibit unfair discrimination. </a:t>
            </a:r>
          </a:p>
          <a:p>
            <a:pPr marL="457200" indent="-457200">
              <a:lnSpc>
                <a:spcPct val="150000"/>
              </a:lnSpc>
              <a:buAutoNum type="arabicParenBoth"/>
            </a:pPr>
            <a:r>
              <a:rPr lang="en-US" sz="1800" dirty="0">
                <a:latin typeface="Avenir Next LT Pro Demi" panose="020B0704020202020204" pitchFamily="34" charset="0"/>
              </a:rPr>
              <a:t>Discrimination on one or more of the grounds listed</a:t>
            </a:r>
          </a:p>
        </p:txBody>
      </p:sp>
    </p:spTree>
    <p:extLst>
      <p:ext uri="{BB962C8B-B14F-4D97-AF65-F5344CB8AC3E}">
        <p14:creationId xmlns:p14="http://schemas.microsoft.com/office/powerpoint/2010/main" val="1389710702"/>
      </p:ext>
    </p:extLst>
  </p:cSld>
  <p:clrMapOvr>
    <a:masterClrMapping/>
  </p:clrMapOvr>
  <p:transition spd="med"/>
</p:sld>
</file>

<file path=ppt/theme/theme1.xml><?xml version="1.0" encoding="utf-8"?>
<a:theme xmlns:a="http://schemas.openxmlformats.org/drawingml/2006/main" name="Default">
  <a:themeElements>
    <a:clrScheme name="Default">
      <a:dk1>
        <a:srgbClr val="3C3C3C"/>
      </a:dk1>
      <a:lt1>
        <a:srgbClr val="FFFFFF"/>
      </a:lt1>
      <a:dk2>
        <a:srgbClr val="A7A7A7"/>
      </a:dk2>
      <a:lt2>
        <a:srgbClr val="535353"/>
      </a:lt2>
      <a:accent1>
        <a:srgbClr val="26003B"/>
      </a:accent1>
      <a:accent2>
        <a:srgbClr val="D95900"/>
      </a:accent2>
      <a:accent3>
        <a:srgbClr val="3C3C3C"/>
      </a:accent3>
      <a:accent4>
        <a:srgbClr val="E98837"/>
      </a:accent4>
      <a:accent5>
        <a:srgbClr val="5E5E5E"/>
      </a:accent5>
      <a:accent6>
        <a:srgbClr val="93809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26003B"/>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6003B"/>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26003B"/>
      </a:accent1>
      <a:accent2>
        <a:srgbClr val="D95900"/>
      </a:accent2>
      <a:accent3>
        <a:srgbClr val="3C3C3C"/>
      </a:accent3>
      <a:accent4>
        <a:srgbClr val="E98837"/>
      </a:accent4>
      <a:accent5>
        <a:srgbClr val="5E5E5E"/>
      </a:accent5>
      <a:accent6>
        <a:srgbClr val="93809D"/>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26003B"/>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6003B"/>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2C1CF068FC54183936D8943A09470" ma:contentTypeVersion="13" ma:contentTypeDescription="Create a new document." ma:contentTypeScope="" ma:versionID="6439370267a4d8f6a0aaf3ee6617dfe6">
  <xsd:schema xmlns:xsd="http://www.w3.org/2001/XMLSchema" xmlns:xs="http://www.w3.org/2001/XMLSchema" xmlns:p="http://schemas.microsoft.com/office/2006/metadata/properties" xmlns:ns2="97b6a06b-7f19-4e1b-a7d1-45b0d7a26823" xmlns:ns3="5d89e2ee-03ca-44d5-b0fb-d4751b9251e8" targetNamespace="http://schemas.microsoft.com/office/2006/metadata/properties" ma:root="true" ma:fieldsID="6397edf39084750b2394f5240952b82e" ns2:_="" ns3:_="">
    <xsd:import namespace="97b6a06b-7f19-4e1b-a7d1-45b0d7a26823"/>
    <xsd:import namespace="5d89e2ee-03ca-44d5-b0fb-d4751b9251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6a06b-7f19-4e1b-a7d1-45b0d7a268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89e2ee-03ca-44d5-b0fb-d4751b9251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927B0F-0F24-4B37-BBE8-71D12D682D2A}"/>
</file>

<file path=customXml/itemProps2.xml><?xml version="1.0" encoding="utf-8"?>
<ds:datastoreItem xmlns:ds="http://schemas.openxmlformats.org/officeDocument/2006/customXml" ds:itemID="{10B258F7-9D6E-4574-94A2-765ACDA24D0F}"/>
</file>

<file path=customXml/itemProps3.xml><?xml version="1.0" encoding="utf-8"?>
<ds:datastoreItem xmlns:ds="http://schemas.openxmlformats.org/officeDocument/2006/customXml" ds:itemID="{BA1FEA72-8E6F-415C-91DF-169CE074C6F9}"/>
</file>

<file path=docProps/app.xml><?xml version="1.0" encoding="utf-8"?>
<Properties xmlns="http://schemas.openxmlformats.org/officeDocument/2006/extended-properties" xmlns:vt="http://schemas.openxmlformats.org/officeDocument/2006/docPropsVTypes">
  <TotalTime>36231</TotalTime>
  <Words>652</Words>
  <Application>Microsoft Office PowerPoint</Application>
  <PresentationFormat>Widescreen</PresentationFormat>
  <Paragraphs>65</Paragraphs>
  <Slides>11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Arimo</vt:lpstr>
      <vt:lpstr>Avenir Next LT Pro Demi</vt:lpstr>
      <vt:lpstr>Calibri</vt:lpstr>
      <vt:lpstr>Helvetica</vt:lpstr>
      <vt:lpstr>Helvetica Neue</vt:lpstr>
      <vt:lpstr>Default</vt:lpstr>
      <vt:lpstr>Office Theme</vt:lpstr>
      <vt:lpstr>PowerPoint Presentation</vt:lpstr>
      <vt:lpstr>PowerPoint Presentation</vt:lpstr>
      <vt:lpstr>PowerPoint Presentation</vt:lpstr>
      <vt:lpstr>BIG DATA AND DISCRIMINATION: A SOUTH AFRICAN PERSPECTIVE</vt:lpstr>
      <vt:lpstr>HOW CAN BIG DATA BE UTILISED IN THE INSURANCE INDUSTRY?  BENEFITS VS PITFALLS?  POSSIBILITY OF DISCRIMINATION AND EXCLUSION  </vt:lpstr>
      <vt:lpstr>THE BAD…</vt:lpstr>
      <vt:lpstr>THE UGLY….</vt:lpstr>
      <vt:lpstr>THE GOOD….LEGISLATIVE MEASURES IN SA SUFFICIENT?</vt:lpstr>
      <vt:lpstr>SA CONSTITUTION – RIGHT TO EQUALITY (S 9)</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ROBO-ADVISORS IN THE SOUTH AFRICAN INSURANCE INDUSTRY: ARE WE READY?</dc:title>
  <dc:creator>Huneberg, Samantha</dc:creator>
  <cp:lastModifiedBy>Sandra Foster</cp:lastModifiedBy>
  <cp:revision>36</cp:revision>
  <dcterms:modified xsi:type="dcterms:W3CDTF">2021-12-10T19:04:34Z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0x0101008142C1CF068FC54183936D8943A09470</vt:lpwstr>
  </property>
</Properties>
</file>