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55" r:id="rId2"/>
    <p:sldId id="556" r:id="rId3"/>
    <p:sldId id="557" r:id="rId4"/>
  </p:sldIdLst>
  <p:sldSz cx="9144000" cy="6858000" type="screen4x3"/>
  <p:notesSz cx="9874250" cy="679767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orient="horz" pos="709">
          <p15:clr>
            <a:srgbClr val="A4A3A4"/>
          </p15:clr>
        </p15:guide>
        <p15:guide id="6" pos="567">
          <p15:clr>
            <a:srgbClr val="A4A3A4"/>
          </p15:clr>
        </p15:guide>
        <p15:guide id="7" pos="51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scha Drobnjak" initials="SD" lastIdx="1" clrIdx="0"/>
  <p:cmAuthor id="1" name="rs" initials="rs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EA3"/>
    <a:srgbClr val="0439B1"/>
    <a:srgbClr val="2A9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31" autoAdjust="0"/>
    <p:restoredTop sz="76932" autoAdjust="0"/>
  </p:normalViewPr>
  <p:slideViewPr>
    <p:cSldViewPr snapToGrid="0" snapToObjects="1" showGuides="1">
      <p:cViewPr varScale="1">
        <p:scale>
          <a:sx n="66" d="100"/>
          <a:sy n="66" d="100"/>
        </p:scale>
        <p:origin x="1349" y="48"/>
      </p:cViewPr>
      <p:guideLst>
        <p:guide orient="horz" pos="799"/>
        <p:guide orient="horz" pos="4110"/>
        <p:guide orient="horz" pos="1434"/>
        <p:guide orient="horz" pos="3838"/>
        <p:guide orient="horz" pos="709"/>
        <p:guide pos="567"/>
        <p:guide pos="5193"/>
      </p:guideLst>
    </p:cSldViewPr>
  </p:slideViewPr>
  <p:outlineViewPr>
    <p:cViewPr>
      <p:scale>
        <a:sx n="33" d="100"/>
        <a:sy n="33" d="100"/>
      </p:scale>
      <p:origin x="0" y="976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371" d="100"/>
          <a:sy n="371" d="100"/>
        </p:scale>
        <p:origin x="-5872" y="-13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028" y="0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338BD-D4FB-4E04-B69E-7983E0E20FA3}" type="datetimeFigureOut">
              <a:rPr lang="de-CH" smtClean="0">
                <a:latin typeface="Cambria" panose="02040503050406030204" pitchFamily="18" charset="0"/>
              </a:rPr>
              <a:t>12.11.2020</a:t>
            </a:fld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028" y="6456699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36AC6-B67E-4947-A4AE-1D126B07E1F1}" type="slidenum">
              <a:rPr lang="de-CH" smtClean="0">
                <a:latin typeface="Cambria" panose="02040503050406030204" pitchFamily="18" charset="0"/>
              </a:rPr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883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4278353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3" tIns="47632" rIns="95263" bIns="47632" numCol="1" anchor="t" anchorCtr="0" compatLnSpc="1">
            <a:prstTxWarp prst="textNoShape">
              <a:avLst/>
            </a:prstTxWarp>
          </a:bodyPr>
          <a:lstStyle>
            <a:lvl1pPr defTabSz="952524">
              <a:defRPr sz="1200" b="0" i="0">
                <a:latin typeface="Cambria" panose="02040503050406030204" pitchFamily="18" charset="0"/>
              </a:defRPr>
            </a:lvl1pPr>
          </a:lstStyle>
          <a:p>
            <a:endParaRPr lang="de-CH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454" y="3"/>
            <a:ext cx="4278353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3" tIns="47632" rIns="95263" bIns="47632" numCol="1" anchor="t" anchorCtr="0" compatLnSpc="1">
            <a:prstTxWarp prst="textNoShape">
              <a:avLst/>
            </a:prstTxWarp>
          </a:bodyPr>
          <a:lstStyle>
            <a:lvl1pPr algn="r" defTabSz="952524">
              <a:defRPr sz="1200" b="0" i="0">
                <a:latin typeface="Cambria" panose="02040503050406030204" pitchFamily="18" charset="0"/>
              </a:defRPr>
            </a:lvl1pPr>
          </a:lstStyle>
          <a:p>
            <a:endParaRPr lang="de-CH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40" y="3228651"/>
            <a:ext cx="7900379" cy="305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3" tIns="47632" rIns="95263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Textmasterformate durch Klicken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6457297"/>
            <a:ext cx="4278353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3" tIns="47632" rIns="95263" bIns="47632" numCol="1" anchor="b" anchorCtr="0" compatLnSpc="1">
            <a:prstTxWarp prst="textNoShape">
              <a:avLst/>
            </a:prstTxWarp>
          </a:bodyPr>
          <a:lstStyle>
            <a:lvl1pPr defTabSz="952524">
              <a:defRPr sz="1200" b="0" i="0">
                <a:latin typeface="Cambria" panose="02040503050406030204" pitchFamily="18" charset="0"/>
              </a:defRPr>
            </a:lvl1pPr>
          </a:lstStyle>
          <a:p>
            <a:endParaRPr lang="de-CH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454" y="6457297"/>
            <a:ext cx="4278353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3" tIns="47632" rIns="95263" bIns="47632" numCol="1" anchor="b" anchorCtr="0" compatLnSpc="1">
            <a:prstTxWarp prst="textNoShape">
              <a:avLst/>
            </a:prstTxWarp>
          </a:bodyPr>
          <a:lstStyle>
            <a:lvl1pPr algn="r" defTabSz="952524">
              <a:defRPr sz="1200" b="0" i="0">
                <a:latin typeface="Cambria" panose="02040503050406030204" pitchFamily="18" charset="0"/>
              </a:defRPr>
            </a:lvl1pPr>
          </a:lstStyle>
          <a:p>
            <a:fld id="{16F90109-4F21-4BBC-B978-135A6ECFD136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693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mbria" panose="02040503050406030204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mbria" panose="02040503050406030204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mbria" panose="02040503050406030204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mbria" panose="02040503050406030204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mbria" panose="02040503050406030204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90109-4F21-4BBC-B978-135A6ECFD136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5375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90109-4F21-4BBC-B978-135A6ECFD13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7029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00113" y="1989138"/>
            <a:ext cx="7343775" cy="1295400"/>
          </a:xfrm>
        </p:spPr>
        <p:txBody>
          <a:bodyPr/>
          <a:lstStyle>
            <a:lvl1pPr>
              <a:defRPr sz="3900" baseline="0">
                <a:solidFill>
                  <a:srgbClr val="1D2EA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73437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00113" y="6524625"/>
            <a:ext cx="2133600" cy="215900"/>
          </a:xfrm>
        </p:spPr>
        <p:txBody>
          <a:bodyPr/>
          <a:lstStyle>
            <a:lvl1pPr>
              <a:defRPr b="0" i="0"/>
            </a:lvl1pPr>
          </a:lstStyle>
          <a:p>
            <a:fld id="{43C09815-62CA-A845-90DE-ECA67FED0515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99213" y="6524625"/>
            <a:ext cx="18446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095A06C1-A939-4FDB-AEB0-B3358448343A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 userDrawn="1"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rgbClr val="1D2EA3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 b="0" i="0" dirty="0">
              <a:latin typeface="Cambria" panose="020405030504060302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6000" rIns="0" bIns="0"/>
          <a:lstStyle/>
          <a:p>
            <a:pPr>
              <a:spcBef>
                <a:spcPct val="50000"/>
              </a:spcBef>
            </a:pPr>
            <a:r>
              <a:rPr lang="de-CH" sz="1400" b="0" i="0" dirty="0">
                <a:latin typeface="Cambria" panose="02040503050406030204" pitchFamily="18" charset="0"/>
              </a:rPr>
              <a:t>			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1125538"/>
            <a:ext cx="9144000" cy="57324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solidFill>
            <a:schemeClr val="accent3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00112" y="837568"/>
            <a:ext cx="7343775" cy="503237"/>
          </a:xfrm>
        </p:spPr>
        <p:txBody>
          <a:bodyPr/>
          <a:lstStyle>
            <a:lvl1pPr>
              <a:defRPr sz="2800">
                <a:solidFill>
                  <a:srgbClr val="1D2EA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5718" y="1772816"/>
            <a:ext cx="7343775" cy="3887787"/>
          </a:xfrm>
        </p:spPr>
        <p:txBody>
          <a:bodyPr/>
          <a:lstStyle>
            <a:lvl1pPr>
              <a:spcBef>
                <a:spcPts val="1000"/>
              </a:spcBef>
              <a:defRPr sz="2000"/>
            </a:lvl1pPr>
            <a:lvl2pPr>
              <a:spcBef>
                <a:spcPts val="1000"/>
              </a:spcBef>
              <a:spcAft>
                <a:spcPts val="600"/>
              </a:spcAft>
              <a:defRPr sz="2000"/>
            </a:lvl2pPr>
            <a:lvl3pPr>
              <a:spcBef>
                <a:spcPts val="1000"/>
              </a:spcBef>
              <a:defRPr sz="2000"/>
            </a:lvl3pPr>
            <a:lvl4pPr>
              <a:spcBef>
                <a:spcPts val="1000"/>
              </a:spcBef>
              <a:defRPr sz="2000"/>
            </a:lvl4pPr>
            <a:lvl5pPr>
              <a:spcBef>
                <a:spcPts val="1000"/>
              </a:spcBef>
              <a:defRPr sz="20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5E661B65-BA2C-CF40-A21D-832CD16B4E98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175" y="6524625"/>
            <a:ext cx="525621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Rhea </a:t>
            </a:r>
            <a:r>
              <a:rPr lang="de-CH" dirty="0" err="1"/>
              <a:t>Specogna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836712"/>
            <a:ext cx="7343775" cy="50323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2" y="1771749"/>
            <a:ext cx="3529011" cy="388778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79A56C2-8EE1-0449-A710-389629FA8C9C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175" y="6524625"/>
            <a:ext cx="5256213" cy="215900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CH" dirty="0"/>
              <a:t>Rhea </a:t>
            </a:r>
            <a:r>
              <a:rPr lang="de-CH" dirty="0" err="1"/>
              <a:t>Specogna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714876" y="1771748"/>
            <a:ext cx="3529012" cy="388778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 (Text /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836712"/>
            <a:ext cx="7343775" cy="50323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8527" y="1771749"/>
            <a:ext cx="3529011" cy="388778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ED2A0940-E9A9-1146-A746-18468CF2CFCE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175" y="6524625"/>
            <a:ext cx="5256213" cy="215900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CH" dirty="0"/>
              <a:t>Rhea </a:t>
            </a:r>
            <a:r>
              <a:rPr lang="de-CH" dirty="0" err="1"/>
              <a:t>Specogna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716390" y="1771748"/>
            <a:ext cx="3527425" cy="3887787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 (Bild /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7099" y="836712"/>
            <a:ext cx="7343775" cy="503237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4876" y="1771749"/>
            <a:ext cx="3529011" cy="388778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36EF5FA9-6C2E-BC4B-9AD0-7CD30105B128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175" y="6524625"/>
            <a:ext cx="5256213" cy="215900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CH" dirty="0"/>
              <a:t>Rhea </a:t>
            </a:r>
            <a:r>
              <a:rPr lang="de-CH" dirty="0" err="1"/>
              <a:t>Specogna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900113" y="1771749"/>
            <a:ext cx="3527425" cy="3887787"/>
          </a:xfrm>
        </p:spPr>
        <p:txBody>
          <a:bodyPr/>
          <a:lstStyle/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268413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05038"/>
            <a:ext cx="73437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Textmasterformate durch Klicken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524625"/>
            <a:ext cx="935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latin typeface="Cambria" panose="02040503050406030204" pitchFamily="18" charset="0"/>
              </a:defRPr>
            </a:lvl1pPr>
          </a:lstStyle>
          <a:p>
            <a:fld id="{797EDE93-D254-9E44-9ADD-F463E75774EB}" type="datetime1">
              <a:rPr lang="de-CH" smtClean="0"/>
              <a:pPr/>
              <a:t>12.11.2020</a:t>
            </a:fld>
            <a:endParaRPr lang="de-CH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24625"/>
            <a:ext cx="792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45B55F50-8663-4465-A6C3-5F55140633EF}" type="slidenum">
              <a:rPr lang="de-CH" smtClean="0">
                <a:latin typeface="Cambria" panose="02040503050406030204" pitchFamily="18" charset="0"/>
              </a:rPr>
              <a:pPr/>
              <a:t>‹#›</a:t>
            </a:fld>
            <a:endParaRPr lang="de-CH" dirty="0">
              <a:latin typeface="Cambria" panose="02040503050406030204" pitchFamily="18" charset="0"/>
            </a:endParaRPr>
          </a:p>
        </p:txBody>
      </p:sp>
      <p:pic>
        <p:nvPicPr>
          <p:cNvPr id="1031" name="Picture 7" descr="uzh_logo_d_pos_grau_1mm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25" y="142875"/>
            <a:ext cx="1868488" cy="684213"/>
          </a:xfrm>
          <a:prstGeom prst="rect">
            <a:avLst/>
          </a:prstGeom>
          <a:noFill/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 b="0" i="0" dirty="0">
              <a:latin typeface="Cambria" panose="02040503050406030204" pitchFamily="18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6000" rIns="0" bIns="0"/>
          <a:lstStyle/>
          <a:p>
            <a:pPr>
              <a:spcBef>
                <a:spcPct val="50000"/>
              </a:spcBef>
            </a:pPr>
            <a:r>
              <a:rPr lang="de-CH" sz="1400" b="0" i="0" dirty="0">
                <a:latin typeface="Cambria" panose="02040503050406030204" pitchFamily="18" charset="0"/>
              </a:rPr>
              <a:t>Rechtswissenschaftliches Institut			</a:t>
            </a:r>
            <a:r>
              <a:rPr lang="de-CH" sz="1400" b="0" i="0" baseline="0" dirty="0">
                <a:latin typeface="Cambria" panose="02040503050406030204" pitchFamily="18" charset="0"/>
              </a:rPr>
              <a:t>              </a:t>
            </a:r>
            <a:r>
              <a:rPr lang="de-CH" sz="1400" b="0" i="0" dirty="0">
                <a:latin typeface="Cambria" panose="02040503050406030204" pitchFamily="18" charset="0"/>
              </a:rPr>
              <a:t>Helmut Heiss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BEBF9C3-800A-AB4A-B7CC-143528EF6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de-DE" dirty="0"/>
              <a:t>Rhea </a:t>
            </a:r>
            <a:r>
              <a:rPr lang="de-DE" dirty="0" err="1"/>
              <a:t>Specogna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i="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40000"/>
        </a:spcBef>
        <a:spcAft>
          <a:spcPct val="0"/>
        </a:spcAft>
        <a:buFont typeface="Arial" charset="0"/>
        <a:defRPr sz="2000" b="0" i="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346075" indent="-344488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2000" b="0" i="0">
          <a:solidFill>
            <a:schemeClr val="tx1"/>
          </a:solidFill>
          <a:latin typeface="Cambria" panose="02040503050406030204" pitchFamily="18" charset="0"/>
          <a:cs typeface="+mn-cs"/>
        </a:defRPr>
      </a:lvl2pPr>
      <a:lvl3pPr marL="7143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2000" b="0" i="0">
          <a:solidFill>
            <a:schemeClr val="tx1"/>
          </a:solidFill>
          <a:latin typeface="Cambria" panose="02040503050406030204" pitchFamily="18" charset="0"/>
          <a:cs typeface="+mn-cs"/>
        </a:defRPr>
      </a:lvl3pPr>
      <a:lvl4pPr marL="1069975" indent="-3540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2000" b="0" i="0">
          <a:solidFill>
            <a:schemeClr val="tx1"/>
          </a:solidFill>
          <a:latin typeface="Cambria" panose="02040503050406030204" pitchFamily="18" charset="0"/>
          <a:cs typeface="+mn-cs"/>
        </a:defRPr>
      </a:lvl4pPr>
      <a:lvl5pPr marL="14382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2000" b="0" i="0">
          <a:solidFill>
            <a:schemeClr val="tx1"/>
          </a:solidFill>
          <a:latin typeface="Cambria" panose="02040503050406030204" pitchFamily="18" charset="0"/>
          <a:cs typeface="+mn-cs"/>
        </a:defRPr>
      </a:lvl5pPr>
      <a:lvl6pPr marL="18954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6pPr>
      <a:lvl7pPr marL="23526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7pPr>
      <a:lvl8pPr marL="28098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8pPr>
      <a:lvl9pPr marL="32670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5E7223-4446-0046-ADD1-DA68AF35E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Smart Contracts – a </a:t>
            </a:r>
            <a:r>
              <a:rPr lang="de-CH" dirty="0" err="1"/>
              <a:t>contractual</a:t>
            </a:r>
            <a:r>
              <a:rPr lang="de-CH" dirty="0"/>
              <a:t> </a:t>
            </a:r>
            <a:r>
              <a:rPr lang="de-CH" dirty="0" err="1"/>
              <a:t>assessment</a:t>
            </a:r>
            <a:endParaRPr lang="de-CH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9F19221-EAC2-134C-9D74-F01F79C9E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113" y="2852936"/>
            <a:ext cx="7343775" cy="2328664"/>
          </a:xfrm>
        </p:spPr>
        <p:txBody>
          <a:bodyPr/>
          <a:lstStyle/>
          <a:p>
            <a:endParaRPr lang="de-CH" dirty="0"/>
          </a:p>
          <a:p>
            <a:endParaRPr lang="de-CH" dirty="0"/>
          </a:p>
          <a:p>
            <a:r>
              <a:rPr lang="de-CH" dirty="0"/>
              <a:t>AIDA Webinar – 10th November 2020</a:t>
            </a:r>
          </a:p>
          <a:p>
            <a:r>
              <a:rPr lang="de-CH" dirty="0" err="1"/>
              <a:t>MLaw</a:t>
            </a:r>
            <a:r>
              <a:rPr lang="de-CH" dirty="0"/>
              <a:t> Rhea </a:t>
            </a:r>
            <a:r>
              <a:rPr lang="de-CH" dirty="0" err="1"/>
              <a:t>Specogna</a:t>
            </a:r>
            <a:endParaRPr lang="de-CH" dirty="0"/>
          </a:p>
          <a:p>
            <a:r>
              <a:rPr lang="de-CH" dirty="0" err="1"/>
              <a:t>Doctoral</a:t>
            </a:r>
            <a:r>
              <a:rPr lang="de-CH" dirty="0"/>
              <a:t> </a:t>
            </a:r>
            <a:r>
              <a:rPr lang="de-CH" dirty="0" err="1"/>
              <a:t>student</a:t>
            </a:r>
            <a:r>
              <a:rPr lang="de-CH" dirty="0"/>
              <a:t> at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Faculty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Law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University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Zurich</a:t>
            </a:r>
            <a:endParaRPr lang="de-CH" dirty="0"/>
          </a:p>
          <a:p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CEE9F-9069-944A-8AAF-0DE4EEE6A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CH" dirty="0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1</a:t>
            </a:fld>
            <a:endParaRPr lang="de-CH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9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7B43B27-3B8C-494C-AAAB-4C7767447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Notion </a:t>
            </a:r>
            <a:r>
              <a:rPr lang="de-DE" dirty="0" err="1"/>
              <a:t>of</a:t>
            </a:r>
            <a:r>
              <a:rPr lang="de-DE" dirty="0"/>
              <a:t> Smart Contracts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52785B-7C5A-B64B-99EC-CCED6542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Symbol" pitchFamily="2" charset="2"/>
              <a:buChar char="-"/>
            </a:pPr>
            <a:r>
              <a:rPr lang="de-DE" dirty="0"/>
              <a:t>Nick Szabos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forms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contracts</a:t>
            </a:r>
            <a:endParaRPr lang="de-DE" dirty="0"/>
          </a:p>
          <a:p>
            <a:pPr marL="342900" indent="-342900">
              <a:buFont typeface="Symbol" pitchFamily="2" charset="2"/>
              <a:buChar char="-"/>
            </a:pPr>
            <a:r>
              <a:rPr lang="de-DE" dirty="0" err="1"/>
              <a:t>Vitalik</a:t>
            </a:r>
            <a:r>
              <a:rPr lang="de-DE" dirty="0"/>
              <a:t> </a:t>
            </a:r>
            <a:r>
              <a:rPr lang="de-DE" dirty="0" err="1"/>
              <a:t>Buterins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Smart Contracts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Ethereum</a:t>
            </a:r>
            <a:r>
              <a:rPr lang="de-DE" dirty="0"/>
              <a:t> Network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ambuigity</a:t>
            </a:r>
            <a:endParaRPr lang="de-DE" dirty="0"/>
          </a:p>
          <a:p>
            <a:pPr marL="688975" lvl="1" indent="-342900">
              <a:buFont typeface="Symbol" pitchFamily="2" charset="2"/>
              <a:buChar char="-"/>
            </a:pPr>
            <a:r>
              <a:rPr lang="de-DE" dirty="0"/>
              <a:t>Blockchain-independent</a:t>
            </a:r>
          </a:p>
          <a:p>
            <a:pPr marL="688975" lvl="1" indent="-342900">
              <a:buFont typeface="Symbol" pitchFamily="2" charset="2"/>
              <a:buChar char="-"/>
            </a:pPr>
            <a:r>
              <a:rPr lang="de-DE" dirty="0" err="1"/>
              <a:t>Blockchainbased</a:t>
            </a:r>
            <a:endParaRPr lang="de-DE" dirty="0"/>
          </a:p>
          <a:p>
            <a:pPr marL="342900" indent="-342900">
              <a:buFont typeface="Symbol" pitchFamily="2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5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108E4-3EFD-B545-A913-D4268C20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Field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in a </a:t>
            </a:r>
            <a:r>
              <a:rPr lang="de-DE" dirty="0" err="1"/>
              <a:t>contractual</a:t>
            </a:r>
            <a:r>
              <a:rPr lang="de-DE" dirty="0"/>
              <a:t> </a:t>
            </a:r>
            <a:r>
              <a:rPr lang="de-DE" dirty="0" err="1"/>
              <a:t>context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EFBA1-9C2C-9E40-A16C-822535175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Symbol" pitchFamily="2" charset="2"/>
              <a:buChar char="-"/>
            </a:pPr>
            <a:r>
              <a:rPr lang="de-DE" dirty="0"/>
              <a:t>Performance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contract</a:t>
            </a:r>
            <a:endParaRPr lang="de-DE" dirty="0"/>
          </a:p>
          <a:p>
            <a:pPr marL="342900" indent="-342900">
              <a:buFont typeface="Symbol" pitchFamily="2" charset="2"/>
              <a:buChar char="-"/>
            </a:pPr>
            <a:r>
              <a:rPr lang="de-DE" dirty="0"/>
              <a:t>Illustration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contract</a:t>
            </a:r>
            <a:endParaRPr lang="de-DE" dirty="0"/>
          </a:p>
          <a:p>
            <a:pPr marL="342900" indent="-342900">
              <a:buFont typeface="Symbol" pitchFamily="2" charset="2"/>
              <a:buChar char="-"/>
            </a:pPr>
            <a:r>
              <a:rPr lang="de-DE" dirty="0"/>
              <a:t>Formation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contract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03560A-822D-F047-9E86-E9E1C9E0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Rhea Specogna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D85A4A-5AD5-D04E-BDF3-810C43AA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>
                <a:latin typeface="Cambria" panose="02040503050406030204" pitchFamily="18" charset="0"/>
              </a:rPr>
              <a:t>Seite </a:t>
            </a:r>
            <a:fld id="{298DDF54-96CA-4706-AFE9-54D71408EAE8}" type="slidenum">
              <a:rPr lang="de-CH" smtClean="0">
                <a:latin typeface="Cambria" panose="02040503050406030204" pitchFamily="18" charset="0"/>
              </a:rPr>
              <a:pPr/>
              <a:t>3</a:t>
            </a:fld>
            <a:endParaRPr lang="de-CH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5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zh_praesentation_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i ZH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DC6027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uzh_praesentation_d</Template>
  <TotalTime>0</TotalTime>
  <Words>79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</vt:lpstr>
      <vt:lpstr>Symbol</vt:lpstr>
      <vt:lpstr>uzh_praesentation_d</vt:lpstr>
      <vt:lpstr>Smart Contracts – a contractual assessment</vt:lpstr>
      <vt:lpstr>Notion of Smart Contracts</vt:lpstr>
      <vt:lpstr>Field of application in a contractual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creator>Sascha Drobnjak</dc:creator>
  <dc:description>Vorlage uzh_praesentation_d MSO2007 v1 7.5.2010</dc:description>
  <cp:lastModifiedBy>Tim Hardy</cp:lastModifiedBy>
  <cp:revision>565</cp:revision>
  <cp:lastPrinted>2015-09-08T11:02:55Z</cp:lastPrinted>
  <dcterms:created xsi:type="dcterms:W3CDTF">2014-01-13T09:21:24Z</dcterms:created>
  <dcterms:modified xsi:type="dcterms:W3CDTF">2020-11-12T14:41:22Z</dcterms:modified>
</cp:coreProperties>
</file>