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3" r:id="rId3"/>
    <p:sldId id="372" r:id="rId4"/>
    <p:sldId id="373" r:id="rId5"/>
    <p:sldId id="374" r:id="rId6"/>
    <p:sldId id="375" r:id="rId7"/>
    <p:sldId id="377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Langlands" initials="ML" lastIdx="1" clrIdx="0">
    <p:extLst>
      <p:ext uri="{19B8F6BF-5375-455C-9EA6-DF929625EA0E}">
        <p15:presenceInfo xmlns:p15="http://schemas.microsoft.com/office/powerpoint/2012/main" userId="73a72eaf67f8bd15" providerId="Windows Live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 autoAdjust="0"/>
    <p:restoredTop sz="77959"/>
  </p:normalViewPr>
  <p:slideViewPr>
    <p:cSldViewPr snapToGrid="0">
      <p:cViewPr varScale="1">
        <p:scale>
          <a:sx n="131" d="100"/>
          <a:sy n="131" d="100"/>
        </p:scale>
        <p:origin x="18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223180447854699"/>
          <c:y val="3.87972841901067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bg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1D-B244-9EDD-D06412A6076C}"/>
              </c:ext>
            </c:extLst>
          </c:dPt>
          <c:dPt>
            <c:idx val="1"/>
            <c:bubble3D val="0"/>
            <c:spPr>
              <a:solidFill>
                <a:schemeClr val="bg2">
                  <a:alpha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1D-B244-9EDD-D06412A6076C}"/>
              </c:ext>
            </c:extLst>
          </c:dPt>
          <c:dPt>
            <c:idx val="2"/>
            <c:bubble3D val="0"/>
            <c:spPr>
              <a:solidFill>
                <a:schemeClr val="bg2">
                  <a:alpha val="7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1D-B244-9EDD-D06412A6076C}"/>
              </c:ext>
            </c:extLst>
          </c:dPt>
          <c:dPt>
            <c:idx val="3"/>
            <c:bubble3D val="0"/>
            <c:spPr>
              <a:solidFill>
                <a:schemeClr val="bg2">
                  <a:alpha val="5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1D-B244-9EDD-D06412A6076C}"/>
              </c:ext>
            </c:extLst>
          </c:dPt>
          <c:dPt>
            <c:idx val="4"/>
            <c:bubble3D val="0"/>
            <c:spPr>
              <a:solidFill>
                <a:schemeClr val="bg2">
                  <a:alpha val="40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1D-B244-9EDD-D06412A607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0.05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1D-B244-9EDD-D06412A6076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58504234394705"/>
          <c:y val="0.39397145191962601"/>
          <c:w val="0.25873421940254898"/>
          <c:h val="0.30939917670330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972424046439901"/>
          <c:y val="3.87972841901067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D-FE4D-8BF5-7E0F38E89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D-FE4D-8BF5-7E0F38E897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DD-FE4D-8BF5-7E0F38E89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255608"/>
        <c:axId val="2102097224"/>
      </c:barChart>
      <c:catAx>
        <c:axId val="2115255608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44617972109221499"/>
              <c:y val="0.94824442289039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097224"/>
        <c:crosses val="autoZero"/>
        <c:auto val="1"/>
        <c:lblAlgn val="ctr"/>
        <c:lblOffset val="100"/>
        <c:noMultiLvlLbl val="0"/>
      </c:catAx>
      <c:valAx>
        <c:axId val="210209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25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977605512489199"/>
          <c:y val="3.87972841901067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92-5041-A61E-1401FCBA19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92-5041-A61E-1401FCBA19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92-5041-A61E-1401FCBA1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713496"/>
        <c:axId val="2116037240"/>
      </c:lineChart>
      <c:catAx>
        <c:axId val="2116713496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44097336670125498"/>
              <c:y val="0.94824442289039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037240"/>
        <c:crosses val="autoZero"/>
        <c:auto val="1"/>
        <c:lblAlgn val="ctr"/>
        <c:lblOffset val="100"/>
        <c:noMultiLvlLbl val="0"/>
      </c:catAx>
      <c:valAx>
        <c:axId val="211603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71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9724240464399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0-BE4B-8D22-7EEECBCBF5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0-BE4B-8D22-7EEECBCBF5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0-BE4B-8D22-7EEECBCBF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1751416"/>
        <c:axId val="2121754840"/>
      </c:barChart>
      <c:catAx>
        <c:axId val="2121751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754840"/>
        <c:crosses val="autoZero"/>
        <c:auto val="1"/>
        <c:lblAlgn val="ctr"/>
        <c:lblOffset val="100"/>
        <c:noMultiLvlLbl val="0"/>
      </c:catAx>
      <c:valAx>
        <c:axId val="2121754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>
            <c:manualLayout>
              <c:xMode val="edge"/>
              <c:yMode val="edge"/>
              <c:x val="0.50387356846235398"/>
              <c:y val="0.94824442289039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75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005292336402898"/>
          <c:y val="3.87972841901067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D-E742-8498-725562A58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-27"/>
        <c:axId val="2064233048"/>
        <c:axId val="2107152600"/>
      </c:barChart>
      <c:catAx>
        <c:axId val="2064233048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43964780999070002"/>
              <c:y val="0.94824442289039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52600"/>
        <c:crosses val="autoZero"/>
        <c:auto val="1"/>
        <c:lblAlgn val="ctr"/>
        <c:lblOffset val="100"/>
        <c:noMultiLvlLbl val="0"/>
      </c:catAx>
      <c:valAx>
        <c:axId val="210715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23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173A17-921D-B241-9CD2-1EFA4A57EF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5E1AE-45EC-C54F-BDFE-3905EBBA2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8EEA-D095-5547-B7CD-00C69189C648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FA7D3-15D4-D44B-8FE9-7F9AEC894E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CF81-63F4-AE4F-AE13-B9A78628E3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4D0C7-6CC4-7B4C-8E53-15AE78E3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685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1B216-9076-4F45-9989-E6FE22BCD5CF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90E59-E67F-5E4B-90C0-3A765E6F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28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9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2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2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7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60356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F8AA3-7938-424A-AEEA-6528E993A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405"/>
            <a:ext cx="9144000" cy="5140688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1075" y="3383237"/>
            <a:ext cx="3531476" cy="22995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3pPr>
              <a:defRPr sz="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Presentation to…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077" y="2972421"/>
            <a:ext cx="3531476" cy="307777"/>
          </a:xfrm>
        </p:spPr>
        <p:txBody>
          <a:bodyPr anchor="b" anchorCtr="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1D206B7-1D4B-3744-A335-F92DBD33E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075" y="4450893"/>
            <a:ext cx="3531476" cy="22995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3pPr>
              <a:defRPr sz="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 descr="Untitled copy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6" y="324000"/>
            <a:ext cx="1152144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Two Colum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A8DAA0-AB14-E74D-A613-AAF1126ECBF7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329505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AEAF31-B8F7-DA47-8552-4908E42B09EC}"/>
              </a:ext>
            </a:extLst>
          </p:cNvPr>
          <p:cNvSpPr/>
          <p:nvPr/>
        </p:nvSpPr>
        <p:spPr>
          <a:xfrm>
            <a:off x="4719434" y="-3442"/>
            <a:ext cx="4684870" cy="51469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47A9D136-7106-FF41-AEF3-B15BC79BE4E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20000" y="1162064"/>
            <a:ext cx="3783634" cy="3273782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1D5D0F17-C415-EB40-83B3-6070A157F76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5237" y="1162064"/>
            <a:ext cx="3783600" cy="3273782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D0C18-48AC-4043-A11A-0C51F7E71A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C0F69F03-15C3-5146-BE52-C8E144359A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ntitled copy full col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FBEE0080-DCEC-F54D-88CC-0E2B22EB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504000"/>
            <a:ext cx="3783634" cy="294953"/>
          </a:xfrm>
        </p:spPr>
        <p:txBody>
          <a:bodyPr anchor="b" anchorCtr="0"/>
          <a:lstStyle>
            <a:lvl1pPr>
              <a:lnSpc>
                <a:spcPts val="23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872846-632C-304F-9782-E2DCFFD7E130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329505" cy="5143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2E9B5C-6196-264B-9DA0-E1D0040E5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1" y="1164537"/>
            <a:ext cx="7254875" cy="2603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39A94-4779-6844-9109-50E90E37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C0F69F03-15C3-5146-BE52-C8E144359A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titled copy full col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  <p:sp>
        <p:nvSpPr>
          <p:cNvPr id="9" name="Title 21">
            <a:extLst>
              <a:ext uri="{FF2B5EF4-FFF2-40B4-BE49-F238E27FC236}">
                <a16:creationId xmlns:a16="http://schemas.microsoft.com/office/drawing/2014/main" id="{8D637F54-F005-A148-BE0D-037CE989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5901107" cy="294953"/>
          </a:xfrm>
        </p:spPr>
        <p:txBody>
          <a:bodyPr anchor="b" anchorCtr="0"/>
          <a:lstStyle>
            <a:lvl1pPr>
              <a:lnSpc>
                <a:spcPts val="23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0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 Back London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3494" y="4576584"/>
            <a:ext cx="144106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GB" sz="1800" b="0" i="0" u="none" strike="noStrike" kern="1200" baseline="30000">
                <a:solidFill>
                  <a:schemeClr val="accent1"/>
                </a:solidFill>
                <a:latin typeface="Arial"/>
                <a:ea typeface="+mn-ea"/>
                <a:cs typeface="Arial"/>
              </a:rPr>
              <a:t>convexin.com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96DF8-197D-5349-B2CC-A5D38B2F184A}"/>
              </a:ext>
            </a:extLst>
          </p:cNvPr>
          <p:cNvSpPr txBox="1"/>
          <p:nvPr userDrawn="1"/>
        </p:nvSpPr>
        <p:spPr>
          <a:xfrm>
            <a:off x="457201" y="4121241"/>
            <a:ext cx="1622239" cy="290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>
              <a:lnSpc>
                <a:spcPts val="1200"/>
              </a:lnSpc>
            </a:pPr>
            <a:r>
              <a:rPr lang="en-GB" sz="1300" b="0" i="0" u="none" strike="noStrike" baseline="30000">
                <a:solidFill>
                  <a:schemeClr val="bg1"/>
                </a:solidFill>
                <a:latin typeface="ArialMT"/>
              </a:rPr>
              <a:t>Convex Insurance UK</a:t>
            </a:r>
          </a:p>
          <a:p>
            <a:pPr rtl="0">
              <a:lnSpc>
                <a:spcPts val="1200"/>
              </a:lnSpc>
            </a:pPr>
            <a:r>
              <a:rPr lang="en-GB" sz="1100" b="0" i="0" u="none" strike="noStrike" baseline="30000">
                <a:solidFill>
                  <a:schemeClr val="bg1"/>
                </a:solidFill>
                <a:latin typeface="ArialMT"/>
              </a:rPr>
              <a:t>52-54 Lime Street, London EC3M 7AF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405CC-3BD0-DD4F-A4B6-50AC4F19C2C9}"/>
              </a:ext>
            </a:extLst>
          </p:cNvPr>
          <p:cNvSpPr txBox="1"/>
          <p:nvPr userDrawn="1"/>
        </p:nvSpPr>
        <p:spPr>
          <a:xfrm>
            <a:off x="7133494" y="4576584"/>
            <a:ext cx="144106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GB" sz="1800" b="0" i="0" u="none" strike="noStrike" kern="1200" baseline="30000">
                <a:solidFill>
                  <a:schemeClr val="accent1"/>
                </a:solidFill>
                <a:latin typeface="Arial"/>
                <a:ea typeface="+mn-ea"/>
                <a:cs typeface="Arial"/>
              </a:rPr>
              <a:t>convexin.com</a:t>
            </a:r>
          </a:p>
        </p:txBody>
      </p:sp>
      <p:pic>
        <p:nvPicPr>
          <p:cNvPr id="11" name="Picture 10" descr="Untitled copy.png">
            <a:extLst>
              <a:ext uri="{FF2B5EF4-FFF2-40B4-BE49-F238E27FC236}">
                <a16:creationId xmlns:a16="http://schemas.microsoft.com/office/drawing/2014/main" id="{44AA4427-4602-7E4B-A714-9BF933FC3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9735"/>
            <a:ext cx="987315" cy="381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ACD2C7-E4EC-A645-9604-8565B8356ED7}"/>
              </a:ext>
            </a:extLst>
          </p:cNvPr>
          <p:cNvSpPr txBox="1"/>
          <p:nvPr userDrawn="1"/>
        </p:nvSpPr>
        <p:spPr>
          <a:xfrm>
            <a:off x="457200" y="4509260"/>
            <a:ext cx="47598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00000"/>
              </a:lnSpc>
            </a:pPr>
            <a:r>
              <a:rPr lang="en-GB" sz="800" b="0" i="0" u="none" strike="noStrike" baseline="30000">
                <a:solidFill>
                  <a:schemeClr val="bg1"/>
                </a:solidFill>
                <a:latin typeface="ArialMT"/>
              </a:rPr>
              <a:t>Convex Re is authorized and Regulated by the Bermuda Monetary Authority. Convex UK Services Limited </a:t>
            </a:r>
            <a:br>
              <a:rPr lang="en-GB" sz="800" b="0" i="0" u="none" strike="noStrike" baseline="30000">
                <a:solidFill>
                  <a:schemeClr val="bg1"/>
                </a:solidFill>
                <a:latin typeface="ArialMT"/>
              </a:rPr>
            </a:br>
            <a:r>
              <a:rPr lang="en-GB" sz="800" b="0" i="0" u="none" strike="noStrike" baseline="30000">
                <a:solidFill>
                  <a:schemeClr val="bg1"/>
                </a:solidFill>
                <a:latin typeface="ArialMT"/>
              </a:rPr>
              <a:t>is authorized by the Prudential Regulation Authority and regulated by the Financial Conduct Authority </a:t>
            </a:r>
            <a:br>
              <a:rPr lang="en-GB" sz="800" b="0" i="0" u="none" strike="noStrike" baseline="30000">
                <a:solidFill>
                  <a:schemeClr val="bg1"/>
                </a:solidFill>
                <a:latin typeface="ArialMT"/>
              </a:rPr>
            </a:br>
            <a:r>
              <a:rPr lang="en-GB" sz="800" b="0" i="0" u="none" strike="noStrike" baseline="30000">
                <a:solidFill>
                  <a:schemeClr val="bg1"/>
                </a:solidFill>
                <a:latin typeface="ArialMT"/>
              </a:rPr>
              <a:t>and the Prudential Regulation Authority.</a:t>
            </a:r>
          </a:p>
        </p:txBody>
      </p:sp>
    </p:spTree>
    <p:extLst>
      <p:ext uri="{BB962C8B-B14F-4D97-AF65-F5344CB8AC3E}">
        <p14:creationId xmlns:p14="http://schemas.microsoft.com/office/powerpoint/2010/main" val="123002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C7050-1DD4-3846-8ABF-C9BB52197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39095" y="266144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DFF3CC4-0B79-374B-A544-74A98B2A960D}"/>
              </a:ext>
            </a:extLst>
          </p:cNvPr>
          <p:cNvSpPr txBox="1">
            <a:spLocks/>
          </p:cNvSpPr>
          <p:nvPr/>
        </p:nvSpPr>
        <p:spPr>
          <a:xfrm>
            <a:off x="4939095" y="3075261"/>
            <a:ext cx="2895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1"/>
                </a:solidFill>
                <a:latin typeface="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chemeClr val="accent3"/>
                </a:solidFill>
              </a:rPr>
              <a:t>THIS SLIDE IS NOT A MASTER SLIDE</a:t>
            </a:r>
          </a:p>
        </p:txBody>
      </p:sp>
      <p:graphicFrame>
        <p:nvGraphicFramePr>
          <p:cNvPr id="6" name="Chart Placeholder 6">
            <a:extLst>
              <a:ext uri="{FF2B5EF4-FFF2-40B4-BE49-F238E27FC236}">
                <a16:creationId xmlns:a16="http://schemas.microsoft.com/office/drawing/2014/main" id="{5E6BF90B-EF0F-244F-A487-DD3132993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494393"/>
              </p:ext>
            </p:extLst>
          </p:nvPr>
        </p:nvGraphicFramePr>
        <p:xfrm>
          <a:off x="466725" y="1162051"/>
          <a:ext cx="3684588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522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ck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C7050-1DD4-3846-8ABF-C9BB52197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39095" y="266144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BA54E74-A79F-7547-B2E9-E6ACD3AA7B05}"/>
              </a:ext>
            </a:extLst>
          </p:cNvPr>
          <p:cNvSpPr txBox="1">
            <a:spLocks/>
          </p:cNvSpPr>
          <p:nvPr/>
        </p:nvSpPr>
        <p:spPr>
          <a:xfrm>
            <a:off x="4939095" y="3075261"/>
            <a:ext cx="2895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1"/>
                </a:solidFill>
                <a:latin typeface="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chemeClr val="accent3"/>
                </a:solidFill>
              </a:rPr>
              <a:t>THIS SLIDE IS NOT A MASTER SLIDE</a:t>
            </a:r>
          </a:p>
        </p:txBody>
      </p:sp>
      <p:graphicFrame>
        <p:nvGraphicFramePr>
          <p:cNvPr id="7" name="Chart Placeholder 5">
            <a:extLst>
              <a:ext uri="{FF2B5EF4-FFF2-40B4-BE49-F238E27FC236}">
                <a16:creationId xmlns:a16="http://schemas.microsoft.com/office/drawing/2014/main" id="{6269331C-0DF5-1C4B-80FC-F339AAAE2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921957"/>
              </p:ext>
            </p:extLst>
          </p:nvPr>
        </p:nvGraphicFramePr>
        <p:xfrm>
          <a:off x="520320" y="1162051"/>
          <a:ext cx="3684587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512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att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C7050-1DD4-3846-8ABF-C9BB52197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39095" y="266144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5F594B3-D782-0449-AF6D-C8744B8723DB}"/>
              </a:ext>
            </a:extLst>
          </p:cNvPr>
          <p:cNvSpPr txBox="1">
            <a:spLocks/>
          </p:cNvSpPr>
          <p:nvPr/>
        </p:nvSpPr>
        <p:spPr>
          <a:xfrm>
            <a:off x="4939095" y="3075261"/>
            <a:ext cx="2895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1"/>
                </a:solidFill>
                <a:latin typeface="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chemeClr val="accent3"/>
                </a:solidFill>
              </a:rPr>
              <a:t>THIS SLIDE IS NOT A MASTER SLIDE</a:t>
            </a:r>
          </a:p>
        </p:txBody>
      </p:sp>
      <p:graphicFrame>
        <p:nvGraphicFramePr>
          <p:cNvPr id="5" name="Chart Placeholder 5">
            <a:extLst>
              <a:ext uri="{FF2B5EF4-FFF2-40B4-BE49-F238E27FC236}">
                <a16:creationId xmlns:a16="http://schemas.microsoft.com/office/drawing/2014/main" id="{8BDF332D-060F-C740-AB0F-CBF902B43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375605"/>
              </p:ext>
            </p:extLst>
          </p:nvPr>
        </p:nvGraphicFramePr>
        <p:xfrm>
          <a:off x="466726" y="1162051"/>
          <a:ext cx="3686175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85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C7050-1DD4-3846-8ABF-C9BB52197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39095" y="266144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1334209-D4ED-424E-9F95-2F823655C2AB}"/>
              </a:ext>
            </a:extLst>
          </p:cNvPr>
          <p:cNvSpPr txBox="1">
            <a:spLocks/>
          </p:cNvSpPr>
          <p:nvPr/>
        </p:nvSpPr>
        <p:spPr>
          <a:xfrm>
            <a:off x="4939095" y="3075261"/>
            <a:ext cx="2895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1"/>
                </a:solidFill>
                <a:latin typeface="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chemeClr val="accent4"/>
                </a:solidFill>
              </a:rPr>
              <a:t>THIS SLIDE IS NOT A MASTER SLIDE</a:t>
            </a:r>
          </a:p>
        </p:txBody>
      </p:sp>
      <p:graphicFrame>
        <p:nvGraphicFramePr>
          <p:cNvPr id="6" name="Chart Placeholder 6">
            <a:extLst>
              <a:ext uri="{FF2B5EF4-FFF2-40B4-BE49-F238E27FC236}">
                <a16:creationId xmlns:a16="http://schemas.microsoft.com/office/drawing/2014/main" id="{9464B4C2-C3E0-C34E-B7FD-609090051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337730"/>
              </p:ext>
            </p:extLst>
          </p:nvPr>
        </p:nvGraphicFramePr>
        <p:xfrm>
          <a:off x="520320" y="1162051"/>
          <a:ext cx="3684587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017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C7050-1DD4-3846-8ABF-C9BB52197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39095" y="2661444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85F5821-3457-494C-BBD7-3F74AA7F2D81}"/>
              </a:ext>
            </a:extLst>
          </p:cNvPr>
          <p:cNvSpPr txBox="1">
            <a:spLocks/>
          </p:cNvSpPr>
          <p:nvPr/>
        </p:nvSpPr>
        <p:spPr>
          <a:xfrm>
            <a:off x="4939095" y="3075261"/>
            <a:ext cx="2895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1"/>
                </a:solidFill>
                <a:latin typeface="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chemeClr val="accent3"/>
                </a:solidFill>
              </a:rPr>
              <a:t>THIS SLIDE IS NOT A MASTER SLIDE</a:t>
            </a:r>
          </a:p>
        </p:txBody>
      </p:sp>
      <p:graphicFrame>
        <p:nvGraphicFramePr>
          <p:cNvPr id="5" name="Chart Placeholder 6">
            <a:extLst>
              <a:ext uri="{FF2B5EF4-FFF2-40B4-BE49-F238E27FC236}">
                <a16:creationId xmlns:a16="http://schemas.microsoft.com/office/drawing/2014/main" id="{706A0A70-7802-FF4B-B873-D804B035A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156351"/>
              </p:ext>
            </p:extLst>
          </p:nvPr>
        </p:nvGraphicFramePr>
        <p:xfrm>
          <a:off x="466726" y="1162051"/>
          <a:ext cx="3605213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58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C7050-1DD4-3846-8ABF-C9BB52197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53888" y="3976567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85F5821-3457-494C-BBD7-3F74AA7F2D81}"/>
              </a:ext>
            </a:extLst>
          </p:cNvPr>
          <p:cNvSpPr txBox="1">
            <a:spLocks/>
          </p:cNvSpPr>
          <p:nvPr/>
        </p:nvSpPr>
        <p:spPr>
          <a:xfrm>
            <a:off x="3753888" y="4390384"/>
            <a:ext cx="2895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1"/>
                </a:solidFill>
                <a:latin typeface="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chemeClr val="accent3"/>
                </a:solidFill>
              </a:rPr>
              <a:t>THIS SLIDE IS NOT A MASTER SLIDE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39854B-5DA7-8D4C-A452-DCB8945143B7}"/>
              </a:ext>
            </a:extLst>
          </p:cNvPr>
          <p:cNvGrpSpPr/>
          <p:nvPr userDrawn="1"/>
        </p:nvGrpSpPr>
        <p:grpSpPr>
          <a:xfrm>
            <a:off x="1499345" y="1441697"/>
            <a:ext cx="6145309" cy="2260106"/>
            <a:chOff x="1499345" y="1441697"/>
            <a:chExt cx="6145309" cy="226010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B17BB6-F466-0647-8C1F-3CB39E931DF1}"/>
                </a:ext>
              </a:extLst>
            </p:cNvPr>
            <p:cNvCxnSpPr/>
            <p:nvPr/>
          </p:nvCxnSpPr>
          <p:spPr>
            <a:xfrm>
              <a:off x="4540034" y="1778794"/>
              <a:ext cx="0" cy="1435894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4E6D32-04B0-DD4D-B200-AF6F952D3F58}"/>
                </a:ext>
              </a:extLst>
            </p:cNvPr>
            <p:cNvCxnSpPr>
              <a:cxnSpLocks/>
            </p:cNvCxnSpPr>
            <p:nvPr/>
          </p:nvCxnSpPr>
          <p:spPr>
            <a:xfrm>
              <a:off x="2292780" y="2571750"/>
              <a:ext cx="0" cy="642938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AA8519-FC54-D641-887D-0FE9A12754B1}"/>
                </a:ext>
              </a:extLst>
            </p:cNvPr>
            <p:cNvCxnSpPr>
              <a:cxnSpLocks/>
            </p:cNvCxnSpPr>
            <p:nvPr/>
          </p:nvCxnSpPr>
          <p:spPr>
            <a:xfrm>
              <a:off x="6826543" y="2571750"/>
              <a:ext cx="0" cy="642938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9D2702-235D-1243-9A43-BE8555F838DE}"/>
                </a:ext>
              </a:extLst>
            </p:cNvPr>
            <p:cNvCxnSpPr/>
            <p:nvPr/>
          </p:nvCxnSpPr>
          <p:spPr>
            <a:xfrm flipH="1">
              <a:off x="2292780" y="2571750"/>
              <a:ext cx="4533763" cy="0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B4863D-361C-4E46-BE19-376904E6826B}"/>
                </a:ext>
              </a:extLst>
            </p:cNvPr>
            <p:cNvGrpSpPr/>
            <p:nvPr/>
          </p:nvGrpSpPr>
          <p:grpSpPr>
            <a:xfrm>
              <a:off x="1499345" y="1441697"/>
              <a:ext cx="6145309" cy="2260106"/>
              <a:chOff x="2241555" y="1408051"/>
              <a:chExt cx="5113840" cy="1880755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4D65B28-BDDF-204B-8A74-6901C13FEFD4}"/>
                  </a:ext>
                </a:extLst>
              </p:cNvPr>
              <p:cNvSpPr/>
              <p:nvPr/>
            </p:nvSpPr>
            <p:spPr>
              <a:xfrm>
                <a:off x="4117681" y="1408051"/>
                <a:ext cx="1308388" cy="597460"/>
              </a:xfrm>
              <a:custGeom>
                <a:avLst/>
                <a:gdLst>
                  <a:gd name="connsiteX0" fmla="*/ 0 w 1308388"/>
                  <a:gd name="connsiteY0" fmla="*/ 0 h 597460"/>
                  <a:gd name="connsiteX1" fmla="*/ 1308388 w 1308388"/>
                  <a:gd name="connsiteY1" fmla="*/ 0 h 597460"/>
                  <a:gd name="connsiteX2" fmla="*/ 1308388 w 1308388"/>
                  <a:gd name="connsiteY2" fmla="*/ 597460 h 597460"/>
                  <a:gd name="connsiteX3" fmla="*/ 0 w 1308388"/>
                  <a:gd name="connsiteY3" fmla="*/ 597460 h 597460"/>
                  <a:gd name="connsiteX4" fmla="*/ 0 w 1308388"/>
                  <a:gd name="connsiteY4" fmla="*/ 0 h 59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388" h="597460">
                    <a:moveTo>
                      <a:pt x="0" y="0"/>
                    </a:moveTo>
                    <a:lnTo>
                      <a:pt x="1308388" y="0"/>
                    </a:lnTo>
                    <a:lnTo>
                      <a:pt x="1308388" y="597460"/>
                    </a:lnTo>
                    <a:lnTo>
                      <a:pt x="0" y="597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000" b="1" i="0" kern="1200">
                    <a:latin typeface="Arial" panose="020B0604020202020204" pitchFamily="34" charset="0"/>
                    <a:ea typeface="Adobe Fangsong Std R" panose="02020400000000000000" pitchFamily="18" charset="-128"/>
                    <a:cs typeface="Arial" panose="020B0604020202020204" pitchFamily="34" charset="0"/>
                  </a:rPr>
                  <a:t>Name</a:t>
                </a:r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800" b="0" i="0" kern="1200">
                    <a:latin typeface="Arial" panose="020B0604020202020204" pitchFamily="34" charset="0"/>
                    <a:ea typeface="Adobe Fangsong Std R" panose="02020400000000000000" pitchFamily="18" charset="-128"/>
                    <a:cs typeface="Arial" panose="020B0604020202020204" pitchFamily="34" charset="0"/>
                  </a:rPr>
                  <a:t>Job Title</a:t>
                </a: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501B7DE-72AA-1343-A60B-8E55EAFCABB8}"/>
                  </a:ext>
                </a:extLst>
              </p:cNvPr>
              <p:cNvSpPr/>
              <p:nvPr/>
            </p:nvSpPr>
            <p:spPr>
              <a:xfrm>
                <a:off x="2241555" y="2691346"/>
                <a:ext cx="1308388" cy="597460"/>
              </a:xfrm>
              <a:custGeom>
                <a:avLst/>
                <a:gdLst>
                  <a:gd name="connsiteX0" fmla="*/ 0 w 1308388"/>
                  <a:gd name="connsiteY0" fmla="*/ 0 h 597460"/>
                  <a:gd name="connsiteX1" fmla="*/ 1308388 w 1308388"/>
                  <a:gd name="connsiteY1" fmla="*/ 0 h 597460"/>
                  <a:gd name="connsiteX2" fmla="*/ 1308388 w 1308388"/>
                  <a:gd name="connsiteY2" fmla="*/ 597460 h 597460"/>
                  <a:gd name="connsiteX3" fmla="*/ 0 w 1308388"/>
                  <a:gd name="connsiteY3" fmla="*/ 597460 h 597460"/>
                  <a:gd name="connsiteX4" fmla="*/ 0 w 1308388"/>
                  <a:gd name="connsiteY4" fmla="*/ 0 h 59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388" h="597460">
                    <a:moveTo>
                      <a:pt x="0" y="0"/>
                    </a:moveTo>
                    <a:lnTo>
                      <a:pt x="1308388" y="0"/>
                    </a:lnTo>
                    <a:lnTo>
                      <a:pt x="1308388" y="597460"/>
                    </a:lnTo>
                    <a:lnTo>
                      <a:pt x="0" y="597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b="1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Adobe Fangsong Std R" panose="02020400000000000000" pitchFamily="18" charset="-128"/>
                    <a:cs typeface="Arial" panose="020B0604020202020204" pitchFamily="34" charset="0"/>
                  </a:rPr>
                  <a:t>Name</a:t>
                </a:r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0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Adobe Fangsong Std R" panose="02020400000000000000" pitchFamily="18" charset="-128"/>
                    <a:cs typeface="Arial" panose="020B0604020202020204" pitchFamily="34" charset="0"/>
                  </a:rPr>
                  <a:t>Job Title</a:t>
                </a: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2B3AD2E-A32F-6E45-81C7-50DE7CCD7873}"/>
                  </a:ext>
                </a:extLst>
              </p:cNvPr>
              <p:cNvSpPr/>
              <p:nvPr/>
            </p:nvSpPr>
            <p:spPr>
              <a:xfrm>
                <a:off x="4118364" y="2691346"/>
                <a:ext cx="1307023" cy="597460"/>
              </a:xfrm>
              <a:custGeom>
                <a:avLst/>
                <a:gdLst>
                  <a:gd name="connsiteX0" fmla="*/ 0 w 1307023"/>
                  <a:gd name="connsiteY0" fmla="*/ 0 h 597460"/>
                  <a:gd name="connsiteX1" fmla="*/ 1307023 w 1307023"/>
                  <a:gd name="connsiteY1" fmla="*/ 0 h 597460"/>
                  <a:gd name="connsiteX2" fmla="*/ 1307023 w 1307023"/>
                  <a:gd name="connsiteY2" fmla="*/ 597460 h 597460"/>
                  <a:gd name="connsiteX3" fmla="*/ 0 w 1307023"/>
                  <a:gd name="connsiteY3" fmla="*/ 597460 h 597460"/>
                  <a:gd name="connsiteX4" fmla="*/ 0 w 1307023"/>
                  <a:gd name="connsiteY4" fmla="*/ 0 h 59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023" h="597460">
                    <a:moveTo>
                      <a:pt x="0" y="0"/>
                    </a:moveTo>
                    <a:lnTo>
                      <a:pt x="1307023" y="0"/>
                    </a:lnTo>
                    <a:lnTo>
                      <a:pt x="1307023" y="597460"/>
                    </a:lnTo>
                    <a:lnTo>
                      <a:pt x="0" y="597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b="1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Adobe Fangsong Std R" panose="02020400000000000000" pitchFamily="18" charset="-128"/>
                    <a:cs typeface="Arial" panose="020B0604020202020204" pitchFamily="34" charset="0"/>
                  </a:rPr>
                  <a:t>Name</a:t>
                </a:r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0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Adobe Fangsong Std R" panose="02020400000000000000" pitchFamily="18" charset="-128"/>
                    <a:cs typeface="Arial" panose="020B0604020202020204" pitchFamily="34" charset="0"/>
                  </a:rPr>
                  <a:t>Job Title</a:t>
                </a: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AF2E626-6FD8-F94B-B18A-6000687EA0F6}"/>
                  </a:ext>
                </a:extLst>
              </p:cNvPr>
              <p:cNvSpPr/>
              <p:nvPr/>
            </p:nvSpPr>
            <p:spPr>
              <a:xfrm>
                <a:off x="5993808" y="2691346"/>
                <a:ext cx="1361587" cy="597460"/>
              </a:xfrm>
              <a:custGeom>
                <a:avLst/>
                <a:gdLst>
                  <a:gd name="connsiteX0" fmla="*/ 0 w 1361587"/>
                  <a:gd name="connsiteY0" fmla="*/ 0 h 597460"/>
                  <a:gd name="connsiteX1" fmla="*/ 1361587 w 1361587"/>
                  <a:gd name="connsiteY1" fmla="*/ 0 h 597460"/>
                  <a:gd name="connsiteX2" fmla="*/ 1361587 w 1361587"/>
                  <a:gd name="connsiteY2" fmla="*/ 597460 h 597460"/>
                  <a:gd name="connsiteX3" fmla="*/ 0 w 1361587"/>
                  <a:gd name="connsiteY3" fmla="*/ 597460 h 597460"/>
                  <a:gd name="connsiteX4" fmla="*/ 0 w 1361587"/>
                  <a:gd name="connsiteY4" fmla="*/ 0 h 597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587" h="597460">
                    <a:moveTo>
                      <a:pt x="0" y="0"/>
                    </a:moveTo>
                    <a:lnTo>
                      <a:pt x="1361587" y="0"/>
                    </a:lnTo>
                    <a:lnTo>
                      <a:pt x="1361587" y="597460"/>
                    </a:lnTo>
                    <a:lnTo>
                      <a:pt x="0" y="597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b="1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Adobe Fangsong Std R" panose="02020400000000000000" pitchFamily="18" charset="-128"/>
                    <a:cs typeface="Arial" panose="020B0604020202020204" pitchFamily="34" charset="0"/>
                  </a:rPr>
                  <a:t>Name</a:t>
                </a:r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0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Adobe Fangsong Std R" panose="02020400000000000000" pitchFamily="18" charset="-128"/>
                    <a:cs typeface="Arial" panose="020B0604020202020204" pitchFamily="34" charset="0"/>
                  </a:rPr>
                  <a:t>Job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65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39A94-4779-6844-9109-50E90E37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C0F69F03-15C3-5146-BE52-C8E144359A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D2F17-8835-2940-BFD6-CDBAD13478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58938"/>
            <a:ext cx="8323263" cy="2995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94B64BF-0F94-604F-AE0F-92FF5A55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31115"/>
            <a:ext cx="8229599" cy="4184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3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DB65C4B-EFDC-6245-A226-CEFE9529DA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54384" cy="515365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5 w 10000"/>
              <a:gd name="connsiteY1" fmla="*/ 18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7219 w 10000"/>
              <a:gd name="connsiteY1" fmla="*/ 18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88 h 10186"/>
              <a:gd name="connsiteX1" fmla="*/ 7219 w 10000"/>
              <a:gd name="connsiteY1" fmla="*/ 204 h 10186"/>
              <a:gd name="connsiteX2" fmla="*/ 10000 w 10000"/>
              <a:gd name="connsiteY2" fmla="*/ 186 h 10186"/>
              <a:gd name="connsiteX3" fmla="*/ 10000 w 10000"/>
              <a:gd name="connsiteY3" fmla="*/ 10186 h 10186"/>
              <a:gd name="connsiteX4" fmla="*/ 0 w 10000"/>
              <a:gd name="connsiteY4" fmla="*/ 10186 h 10186"/>
              <a:gd name="connsiteX5" fmla="*/ 0 w 10000"/>
              <a:gd name="connsiteY5" fmla="*/ 188 h 10186"/>
              <a:gd name="connsiteX0" fmla="*/ 0 w 10000"/>
              <a:gd name="connsiteY0" fmla="*/ 2 h 10000"/>
              <a:gd name="connsiteX1" fmla="*/ 7219 w 10000"/>
              <a:gd name="connsiteY1" fmla="*/ 18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 h 10000"/>
              <a:gd name="connsiteX0" fmla="*/ 0 w 10000"/>
              <a:gd name="connsiteY0" fmla="*/ 2 h 10000"/>
              <a:gd name="connsiteX1" fmla="*/ 588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 h 10000"/>
              <a:gd name="connsiteX0" fmla="*/ 0 w 10000"/>
              <a:gd name="connsiteY0" fmla="*/ 2 h 10000"/>
              <a:gd name="connsiteX1" fmla="*/ 5881 w 10000"/>
              <a:gd name="connsiteY1" fmla="*/ 0 h 10000"/>
              <a:gd name="connsiteX2" fmla="*/ 10000 w 10000"/>
              <a:gd name="connsiteY2" fmla="*/ 3097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 h 10000"/>
              <a:gd name="connsiteX0" fmla="*/ 0 w 10000"/>
              <a:gd name="connsiteY0" fmla="*/ 1 h 9999"/>
              <a:gd name="connsiteX1" fmla="*/ 5004 w 10000"/>
              <a:gd name="connsiteY1" fmla="*/ 72 h 9999"/>
              <a:gd name="connsiteX2" fmla="*/ 10000 w 10000"/>
              <a:gd name="connsiteY2" fmla="*/ 3096 h 9999"/>
              <a:gd name="connsiteX3" fmla="*/ 10000 w 10000"/>
              <a:gd name="connsiteY3" fmla="*/ 9999 h 9999"/>
              <a:gd name="connsiteX4" fmla="*/ 0 w 10000"/>
              <a:gd name="connsiteY4" fmla="*/ 9999 h 9999"/>
              <a:gd name="connsiteX5" fmla="*/ 0 w 10000"/>
              <a:gd name="connsiteY5" fmla="*/ 1 h 9999"/>
              <a:gd name="connsiteX0" fmla="*/ 0 w 10000"/>
              <a:gd name="connsiteY0" fmla="*/ 4 h 10003"/>
              <a:gd name="connsiteX1" fmla="*/ 4993 w 10000"/>
              <a:gd name="connsiteY1" fmla="*/ 0 h 10003"/>
              <a:gd name="connsiteX2" fmla="*/ 10000 w 10000"/>
              <a:gd name="connsiteY2" fmla="*/ 3099 h 10003"/>
              <a:gd name="connsiteX3" fmla="*/ 10000 w 10000"/>
              <a:gd name="connsiteY3" fmla="*/ 10003 h 10003"/>
              <a:gd name="connsiteX4" fmla="*/ 0 w 10000"/>
              <a:gd name="connsiteY4" fmla="*/ 10003 h 10003"/>
              <a:gd name="connsiteX5" fmla="*/ 0 w 10000"/>
              <a:gd name="connsiteY5" fmla="*/ 4 h 10003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3101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21288"/>
              <a:gd name="connsiteY0" fmla="*/ 0 h 10008"/>
              <a:gd name="connsiteX1" fmla="*/ 16281 w 21288"/>
              <a:gd name="connsiteY1" fmla="*/ 5 h 10008"/>
              <a:gd name="connsiteX2" fmla="*/ 21288 w 21288"/>
              <a:gd name="connsiteY2" fmla="*/ 2436 h 10008"/>
              <a:gd name="connsiteX3" fmla="*/ 21288 w 21288"/>
              <a:gd name="connsiteY3" fmla="*/ 10008 h 10008"/>
              <a:gd name="connsiteX4" fmla="*/ 11288 w 21288"/>
              <a:gd name="connsiteY4" fmla="*/ 10008 h 10008"/>
              <a:gd name="connsiteX5" fmla="*/ 0 w 21288"/>
              <a:gd name="connsiteY5" fmla="*/ 0 h 10008"/>
              <a:gd name="connsiteX0" fmla="*/ 0 w 21288"/>
              <a:gd name="connsiteY0" fmla="*/ 0 h 10017"/>
              <a:gd name="connsiteX1" fmla="*/ 16281 w 21288"/>
              <a:gd name="connsiteY1" fmla="*/ 5 h 10017"/>
              <a:gd name="connsiteX2" fmla="*/ 21288 w 21288"/>
              <a:gd name="connsiteY2" fmla="*/ 2436 h 10017"/>
              <a:gd name="connsiteX3" fmla="*/ 21288 w 21288"/>
              <a:gd name="connsiteY3" fmla="*/ 10008 h 10017"/>
              <a:gd name="connsiteX4" fmla="*/ 0 w 21288"/>
              <a:gd name="connsiteY4" fmla="*/ 10017 h 10017"/>
              <a:gd name="connsiteX5" fmla="*/ 0 w 21288"/>
              <a:gd name="connsiteY5" fmla="*/ 0 h 10017"/>
              <a:gd name="connsiteX0" fmla="*/ 1765 w 21288"/>
              <a:gd name="connsiteY0" fmla="*/ 0 h 10017"/>
              <a:gd name="connsiteX1" fmla="*/ 16281 w 21288"/>
              <a:gd name="connsiteY1" fmla="*/ 5 h 10017"/>
              <a:gd name="connsiteX2" fmla="*/ 21288 w 21288"/>
              <a:gd name="connsiteY2" fmla="*/ 2436 h 10017"/>
              <a:gd name="connsiteX3" fmla="*/ 21288 w 21288"/>
              <a:gd name="connsiteY3" fmla="*/ 10008 h 10017"/>
              <a:gd name="connsiteX4" fmla="*/ 0 w 21288"/>
              <a:gd name="connsiteY4" fmla="*/ 10017 h 10017"/>
              <a:gd name="connsiteX5" fmla="*/ 1765 w 21288"/>
              <a:gd name="connsiteY5" fmla="*/ 0 h 10017"/>
              <a:gd name="connsiteX0" fmla="*/ 0 w 19523"/>
              <a:gd name="connsiteY0" fmla="*/ 0 h 10008"/>
              <a:gd name="connsiteX1" fmla="*/ 14516 w 19523"/>
              <a:gd name="connsiteY1" fmla="*/ 5 h 10008"/>
              <a:gd name="connsiteX2" fmla="*/ 19523 w 19523"/>
              <a:gd name="connsiteY2" fmla="*/ 2436 h 10008"/>
              <a:gd name="connsiteX3" fmla="*/ 19523 w 19523"/>
              <a:gd name="connsiteY3" fmla="*/ 10008 h 10008"/>
              <a:gd name="connsiteX4" fmla="*/ 18 w 19523"/>
              <a:gd name="connsiteY4" fmla="*/ 9194 h 10008"/>
              <a:gd name="connsiteX5" fmla="*/ 0 w 19523"/>
              <a:gd name="connsiteY5" fmla="*/ 0 h 10008"/>
              <a:gd name="connsiteX0" fmla="*/ 19 w 19542"/>
              <a:gd name="connsiteY0" fmla="*/ 0 h 10008"/>
              <a:gd name="connsiteX1" fmla="*/ 14535 w 19542"/>
              <a:gd name="connsiteY1" fmla="*/ 5 h 10008"/>
              <a:gd name="connsiteX2" fmla="*/ 19542 w 19542"/>
              <a:gd name="connsiteY2" fmla="*/ 2436 h 10008"/>
              <a:gd name="connsiteX3" fmla="*/ 19542 w 19542"/>
              <a:gd name="connsiteY3" fmla="*/ 10008 h 10008"/>
              <a:gd name="connsiteX4" fmla="*/ 0 w 19542"/>
              <a:gd name="connsiteY4" fmla="*/ 9225 h 10008"/>
              <a:gd name="connsiteX5" fmla="*/ 19 w 19542"/>
              <a:gd name="connsiteY5" fmla="*/ 0 h 10008"/>
              <a:gd name="connsiteX0" fmla="*/ 0 w 19523"/>
              <a:gd name="connsiteY0" fmla="*/ 0 h 10008"/>
              <a:gd name="connsiteX1" fmla="*/ 14516 w 19523"/>
              <a:gd name="connsiteY1" fmla="*/ 5 h 10008"/>
              <a:gd name="connsiteX2" fmla="*/ 19523 w 19523"/>
              <a:gd name="connsiteY2" fmla="*/ 2436 h 10008"/>
              <a:gd name="connsiteX3" fmla="*/ 19523 w 19523"/>
              <a:gd name="connsiteY3" fmla="*/ 10008 h 10008"/>
              <a:gd name="connsiteX4" fmla="*/ 37 w 19523"/>
              <a:gd name="connsiteY4" fmla="*/ 9194 h 10008"/>
              <a:gd name="connsiteX5" fmla="*/ 0 w 19523"/>
              <a:gd name="connsiteY5" fmla="*/ 0 h 10008"/>
              <a:gd name="connsiteX0" fmla="*/ 0 w 19820"/>
              <a:gd name="connsiteY0" fmla="*/ 0 h 9511"/>
              <a:gd name="connsiteX1" fmla="*/ 14516 w 19820"/>
              <a:gd name="connsiteY1" fmla="*/ 5 h 9511"/>
              <a:gd name="connsiteX2" fmla="*/ 19523 w 19820"/>
              <a:gd name="connsiteY2" fmla="*/ 2436 h 9511"/>
              <a:gd name="connsiteX3" fmla="*/ 19820 w 19820"/>
              <a:gd name="connsiteY3" fmla="*/ 9511 h 9511"/>
              <a:gd name="connsiteX4" fmla="*/ 37 w 19820"/>
              <a:gd name="connsiteY4" fmla="*/ 9194 h 9511"/>
              <a:gd name="connsiteX5" fmla="*/ 0 w 19820"/>
              <a:gd name="connsiteY5" fmla="*/ 0 h 9511"/>
              <a:gd name="connsiteX0" fmla="*/ 0 w 9859"/>
              <a:gd name="connsiteY0" fmla="*/ 0 h 9673"/>
              <a:gd name="connsiteX1" fmla="*/ 7324 w 9859"/>
              <a:gd name="connsiteY1" fmla="*/ 5 h 9673"/>
              <a:gd name="connsiteX2" fmla="*/ 9850 w 9859"/>
              <a:gd name="connsiteY2" fmla="*/ 2561 h 9673"/>
              <a:gd name="connsiteX3" fmla="*/ 9859 w 9859"/>
              <a:gd name="connsiteY3" fmla="*/ 9673 h 9673"/>
              <a:gd name="connsiteX4" fmla="*/ 19 w 9859"/>
              <a:gd name="connsiteY4" fmla="*/ 9667 h 9673"/>
              <a:gd name="connsiteX5" fmla="*/ 0 w 9859"/>
              <a:gd name="connsiteY5" fmla="*/ 0 h 9673"/>
              <a:gd name="connsiteX0" fmla="*/ 32 w 10032"/>
              <a:gd name="connsiteY0" fmla="*/ 0 h 10029"/>
              <a:gd name="connsiteX1" fmla="*/ 7461 w 10032"/>
              <a:gd name="connsiteY1" fmla="*/ 5 h 10029"/>
              <a:gd name="connsiteX2" fmla="*/ 10023 w 10032"/>
              <a:gd name="connsiteY2" fmla="*/ 2648 h 10029"/>
              <a:gd name="connsiteX3" fmla="*/ 10032 w 10032"/>
              <a:gd name="connsiteY3" fmla="*/ 10000 h 10029"/>
              <a:gd name="connsiteX4" fmla="*/ 0 w 10032"/>
              <a:gd name="connsiteY4" fmla="*/ 10029 h 10029"/>
              <a:gd name="connsiteX5" fmla="*/ 32 w 10032"/>
              <a:gd name="connsiteY5" fmla="*/ 0 h 10029"/>
              <a:gd name="connsiteX0" fmla="*/ 0 w 10000"/>
              <a:gd name="connsiteY0" fmla="*/ 0 h 10000"/>
              <a:gd name="connsiteX1" fmla="*/ 7429 w 10000"/>
              <a:gd name="connsiteY1" fmla="*/ 5 h 10000"/>
              <a:gd name="connsiteX2" fmla="*/ 9991 w 10000"/>
              <a:gd name="connsiteY2" fmla="*/ 2648 h 10000"/>
              <a:gd name="connsiteX3" fmla="*/ 10000 w 10000"/>
              <a:gd name="connsiteY3" fmla="*/ 10000 h 10000"/>
              <a:gd name="connsiteX4" fmla="*/ 3 w 10000"/>
              <a:gd name="connsiteY4" fmla="*/ 9987 h 10000"/>
              <a:gd name="connsiteX5" fmla="*/ 0 w 10000"/>
              <a:gd name="connsiteY5" fmla="*/ 0 h 10000"/>
              <a:gd name="connsiteX0" fmla="*/ 0 w 10027"/>
              <a:gd name="connsiteY0" fmla="*/ 0 h 10014"/>
              <a:gd name="connsiteX1" fmla="*/ 7429 w 10027"/>
              <a:gd name="connsiteY1" fmla="*/ 5 h 10014"/>
              <a:gd name="connsiteX2" fmla="*/ 9991 w 10027"/>
              <a:gd name="connsiteY2" fmla="*/ 2648 h 10014"/>
              <a:gd name="connsiteX3" fmla="*/ 10027 w 10027"/>
              <a:gd name="connsiteY3" fmla="*/ 10014 h 10014"/>
              <a:gd name="connsiteX4" fmla="*/ 3 w 10027"/>
              <a:gd name="connsiteY4" fmla="*/ 9987 h 10014"/>
              <a:gd name="connsiteX5" fmla="*/ 0 w 10027"/>
              <a:gd name="connsiteY5" fmla="*/ 0 h 10014"/>
              <a:gd name="connsiteX0" fmla="*/ 0 w 9996"/>
              <a:gd name="connsiteY0" fmla="*/ 0 h 9987"/>
              <a:gd name="connsiteX1" fmla="*/ 7429 w 9996"/>
              <a:gd name="connsiteY1" fmla="*/ 5 h 9987"/>
              <a:gd name="connsiteX2" fmla="*/ 9991 w 9996"/>
              <a:gd name="connsiteY2" fmla="*/ 2648 h 9987"/>
              <a:gd name="connsiteX3" fmla="*/ 9996 w 9996"/>
              <a:gd name="connsiteY3" fmla="*/ 9986 h 9987"/>
              <a:gd name="connsiteX4" fmla="*/ 3 w 9996"/>
              <a:gd name="connsiteY4" fmla="*/ 9987 h 9987"/>
              <a:gd name="connsiteX5" fmla="*/ 0 w 9996"/>
              <a:gd name="connsiteY5" fmla="*/ 0 h 9987"/>
              <a:gd name="connsiteX0" fmla="*/ 0 w 10023"/>
              <a:gd name="connsiteY0" fmla="*/ 0 h 10069"/>
              <a:gd name="connsiteX1" fmla="*/ 7455 w 10023"/>
              <a:gd name="connsiteY1" fmla="*/ 74 h 10069"/>
              <a:gd name="connsiteX2" fmla="*/ 10018 w 10023"/>
              <a:gd name="connsiteY2" fmla="*/ 2720 h 10069"/>
              <a:gd name="connsiteX3" fmla="*/ 10023 w 10023"/>
              <a:gd name="connsiteY3" fmla="*/ 10068 h 10069"/>
              <a:gd name="connsiteX4" fmla="*/ 26 w 10023"/>
              <a:gd name="connsiteY4" fmla="*/ 10069 h 10069"/>
              <a:gd name="connsiteX5" fmla="*/ 0 w 10023"/>
              <a:gd name="connsiteY5" fmla="*/ 0 h 10069"/>
              <a:gd name="connsiteX0" fmla="*/ 1 w 9997"/>
              <a:gd name="connsiteY0" fmla="*/ 1 h 10001"/>
              <a:gd name="connsiteX1" fmla="*/ 7429 w 9997"/>
              <a:gd name="connsiteY1" fmla="*/ 6 h 10001"/>
              <a:gd name="connsiteX2" fmla="*/ 9992 w 9997"/>
              <a:gd name="connsiteY2" fmla="*/ 2652 h 10001"/>
              <a:gd name="connsiteX3" fmla="*/ 9997 w 9997"/>
              <a:gd name="connsiteY3" fmla="*/ 10000 h 10001"/>
              <a:gd name="connsiteX4" fmla="*/ 0 w 9997"/>
              <a:gd name="connsiteY4" fmla="*/ 10001 h 10001"/>
              <a:gd name="connsiteX5" fmla="*/ 1 w 9997"/>
              <a:gd name="connsiteY5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7" h="10001">
                <a:moveTo>
                  <a:pt x="1" y="1"/>
                </a:moveTo>
                <a:cubicBezTo>
                  <a:pt x="2" y="0"/>
                  <a:pt x="7422" y="-1"/>
                  <a:pt x="7429" y="6"/>
                </a:cubicBezTo>
                <a:cubicBezTo>
                  <a:pt x="7511" y="387"/>
                  <a:pt x="8060" y="2518"/>
                  <a:pt x="9992" y="2652"/>
                </a:cubicBezTo>
                <a:cubicBezTo>
                  <a:pt x="9995" y="5107"/>
                  <a:pt x="9994" y="7546"/>
                  <a:pt x="9997" y="10000"/>
                </a:cubicBezTo>
                <a:lnTo>
                  <a:pt x="0" y="10001"/>
                </a:lnTo>
                <a:cubicBezTo>
                  <a:pt x="0" y="6366"/>
                  <a:pt x="1" y="3636"/>
                  <a:pt x="1" y="1"/>
                </a:cubicBezTo>
                <a:close/>
              </a:path>
            </a:pathLst>
          </a:custGeom>
          <a:noFill/>
        </p:spPr>
        <p:txBody>
          <a:bodyPr anchor="ctr" anchorCtr="1"/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3F8AC17-DEDF-5C4C-82B8-4060040A69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075" y="3383237"/>
            <a:ext cx="3531476" cy="22995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3pPr>
              <a:defRPr sz="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Presentation to…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A40519-D4B3-AB40-BE3B-D2822FED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077" y="2972421"/>
            <a:ext cx="3531476" cy="307777"/>
          </a:xfrm>
        </p:spPr>
        <p:txBody>
          <a:bodyPr anchor="b" anchorCtr="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026935-457D-144D-AE23-4C68E61DD3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075" y="4450893"/>
            <a:ext cx="3531476" cy="22995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3pPr>
              <a:defRPr sz="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5" name="Picture 14" descr="Untitled copy full col.png">
            <a:extLst>
              <a:ext uri="{FF2B5EF4-FFF2-40B4-BE49-F238E27FC236}">
                <a16:creationId xmlns:a16="http://schemas.microsoft.com/office/drawing/2014/main" id="{DAE3BA36-BAA4-2E49-AF6F-3262BD35182C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6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2E9B5C-6196-264B-9DA0-E1D0040E5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561" y="1164536"/>
            <a:ext cx="7254875" cy="3248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2CBCB4B-BFC0-9946-A2CE-C86E128D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61" y="346493"/>
            <a:ext cx="5901107" cy="3077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A25CAF1-8ADD-4F4D-9027-4DFC7115B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560" y="4662488"/>
            <a:ext cx="7254875" cy="260340"/>
          </a:xfrm>
        </p:spPr>
        <p:txBody>
          <a:bodyPr/>
          <a:lstStyle/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4D933-867F-E84B-947B-D7D087897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414694" cy="5143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96151-D974-6E4D-BCD3-82429724C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4729164"/>
            <a:ext cx="414338" cy="414337"/>
          </a:xfr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fld id="{6A384539-3E42-8949-9CE6-60671979A3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7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B74D4-E880-F340-9C23-046EA67152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45051" y="0"/>
            <a:ext cx="429895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C163C1-3A9A-9244-B0E8-729CEB7E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19161"/>
            <a:ext cx="38520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65D9908-4B3B-9944-9D54-348E541B8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164536"/>
            <a:ext cx="385200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D8B6E-53C4-9E48-BA13-F6050C8B6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414694" cy="51435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6AAF08-5914-9344-9A60-90FAD09C1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4729164"/>
            <a:ext cx="414338" cy="414337"/>
          </a:xfr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fld id="{6A384539-3E42-8949-9CE6-60671979A3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96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7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021DA3-D196-6F44-966D-49A850FF0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1405"/>
            <a:ext cx="9143998" cy="514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077" y="2972421"/>
            <a:ext cx="3531476" cy="307777"/>
          </a:xfrm>
        </p:spPr>
        <p:txBody>
          <a:bodyPr anchor="t" anchorCtr="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pic>
        <p:nvPicPr>
          <p:cNvPr id="5" name="Picture 4" descr="Untitled copy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19" y="307624"/>
            <a:ext cx="1152144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1 Colum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4D933-867F-E84B-947B-D7D087897F55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329505" cy="5143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2E9B5C-6196-264B-9DA0-E1D0040E5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164536"/>
            <a:ext cx="7254875" cy="3248025"/>
          </a:xfrm>
        </p:spPr>
        <p:txBody>
          <a:bodyPr/>
          <a:lstStyle>
            <a:lvl1pPr>
              <a:lnSpc>
                <a:spcPts val="1900"/>
              </a:lnSpc>
              <a:defRPr sz="1500"/>
            </a:lvl1pPr>
            <a:lvl2pPr>
              <a:lnSpc>
                <a:spcPts val="1600"/>
              </a:lnSpc>
              <a:defRPr sz="1200"/>
            </a:lvl2pPr>
            <a:lvl3pPr>
              <a:lnSpc>
                <a:spcPts val="1200"/>
              </a:lnSpc>
              <a:defRPr sz="900"/>
            </a:lvl3pPr>
            <a:lvl4pPr marL="72000" indent="-72000">
              <a:lnSpc>
                <a:spcPts val="1200"/>
              </a:lnSpc>
              <a:defRPr sz="900"/>
            </a:lvl4pPr>
            <a:lvl5pPr>
              <a:lnSpc>
                <a:spcPts val="900"/>
              </a:lnSpc>
              <a:defRPr sz="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21">
            <a:extLst>
              <a:ext uri="{FF2B5EF4-FFF2-40B4-BE49-F238E27FC236}">
                <a16:creationId xmlns:a16="http://schemas.microsoft.com/office/drawing/2014/main" id="{A41EBC56-EDAF-C947-9749-52EED9E0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5901107" cy="294953"/>
          </a:xfrm>
        </p:spPr>
        <p:txBody>
          <a:bodyPr anchor="b" anchorCtr="0"/>
          <a:lstStyle>
            <a:lvl1pPr>
              <a:lnSpc>
                <a:spcPts val="23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37A6E-E00F-8F45-9FBD-8DBB8FBC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0F06219F-6539-4844-919E-28A4539BD3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titled copy full col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Title / Sub-Titl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A2FC04-E062-924F-8552-A592A1E36E82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329505" cy="5143500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10A88C8-63C0-5948-A307-3322D4D7A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164536"/>
            <a:ext cx="7254875" cy="32480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4A48C67C-78EB-A64E-B97F-02FF978C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9200"/>
            <a:ext cx="5901107" cy="294953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5ED14C89-85C1-2645-B254-DB8D8C9F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07BA6FC8-A8A6-3144-A041-1F15EE4870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Untitled copy full col.png">
            <a:extLst>
              <a:ext uri="{FF2B5EF4-FFF2-40B4-BE49-F238E27FC236}">
                <a16:creationId xmlns:a16="http://schemas.microsoft.com/office/drawing/2014/main" id="{FCF4933F-5DF2-234C-B468-611EF3CA1231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43FD309-AF0A-B240-B8B6-04C838721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568800"/>
            <a:ext cx="5389563" cy="249583"/>
          </a:xfrm>
        </p:spPr>
        <p:txBody>
          <a:bodyPr/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500">
                <a:solidFill>
                  <a:schemeClr val="bg2"/>
                </a:solidFill>
              </a:defRPr>
            </a:lvl2pPr>
            <a:lvl3pPr>
              <a:defRPr sz="1500">
                <a:solidFill>
                  <a:schemeClr val="bg2"/>
                </a:solidFill>
              </a:defRPr>
            </a:lvl3pPr>
            <a:lvl4pPr>
              <a:defRPr sz="1500">
                <a:solidFill>
                  <a:schemeClr val="bg2"/>
                </a:solidFill>
              </a:defRPr>
            </a:lvl4pPr>
            <a:lvl5pPr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53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Title 1 Colum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95403E-BED1-6F42-B7B3-214BBE50F3BA}"/>
              </a:ext>
            </a:extLst>
          </p:cNvPr>
          <p:cNvSpPr/>
          <p:nvPr userDrawn="1"/>
        </p:nvSpPr>
        <p:spPr>
          <a:xfrm>
            <a:off x="329505" y="0"/>
            <a:ext cx="881449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F4F2A-DF87-A247-8F91-2C3A538A436A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329505" cy="5143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2E9B5C-6196-264B-9DA0-E1D0040E5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164536"/>
            <a:ext cx="7254875" cy="32480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F1E6E-D5CB-F047-8AF8-F04D085E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C0F69F03-15C3-5146-BE52-C8E144359A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ntitled copy full col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  <p:sp>
        <p:nvSpPr>
          <p:cNvPr id="10" name="Title 21">
            <a:extLst>
              <a:ext uri="{FF2B5EF4-FFF2-40B4-BE49-F238E27FC236}">
                <a16:creationId xmlns:a16="http://schemas.microsoft.com/office/drawing/2014/main" id="{5AB8F925-F697-8945-894F-F4D4FFB5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5901107" cy="294953"/>
          </a:xfrm>
        </p:spPr>
        <p:txBody>
          <a:bodyPr anchor="b" anchorCtr="0"/>
          <a:lstStyle>
            <a:lvl1pPr>
              <a:lnSpc>
                <a:spcPts val="23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7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One Column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CCE0BE-6DE7-7E4F-AB23-667C570D13F4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329505" cy="5143500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65D9908-4B3B-9944-9D54-348E541B8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164536"/>
            <a:ext cx="3852000" cy="32480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297A405D-DF8D-0047-8C4E-66F196114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C0F69F03-15C3-5146-BE52-C8E144359A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ntitled copy full col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EEB3F0C-32EF-1E4C-A0FB-D702DF1F4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5153" y="-4119"/>
            <a:ext cx="4293406" cy="515365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5 w 10000"/>
              <a:gd name="connsiteY1" fmla="*/ 18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7219 w 10000"/>
              <a:gd name="connsiteY1" fmla="*/ 18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88 h 10186"/>
              <a:gd name="connsiteX1" fmla="*/ 7219 w 10000"/>
              <a:gd name="connsiteY1" fmla="*/ 204 h 10186"/>
              <a:gd name="connsiteX2" fmla="*/ 10000 w 10000"/>
              <a:gd name="connsiteY2" fmla="*/ 186 h 10186"/>
              <a:gd name="connsiteX3" fmla="*/ 10000 w 10000"/>
              <a:gd name="connsiteY3" fmla="*/ 10186 h 10186"/>
              <a:gd name="connsiteX4" fmla="*/ 0 w 10000"/>
              <a:gd name="connsiteY4" fmla="*/ 10186 h 10186"/>
              <a:gd name="connsiteX5" fmla="*/ 0 w 10000"/>
              <a:gd name="connsiteY5" fmla="*/ 188 h 10186"/>
              <a:gd name="connsiteX0" fmla="*/ 0 w 10000"/>
              <a:gd name="connsiteY0" fmla="*/ 2 h 10000"/>
              <a:gd name="connsiteX1" fmla="*/ 7219 w 10000"/>
              <a:gd name="connsiteY1" fmla="*/ 18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 h 10000"/>
              <a:gd name="connsiteX0" fmla="*/ 0 w 10000"/>
              <a:gd name="connsiteY0" fmla="*/ 2 h 10000"/>
              <a:gd name="connsiteX1" fmla="*/ 588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 h 10000"/>
              <a:gd name="connsiteX0" fmla="*/ 0 w 10000"/>
              <a:gd name="connsiteY0" fmla="*/ 2 h 10000"/>
              <a:gd name="connsiteX1" fmla="*/ 5881 w 10000"/>
              <a:gd name="connsiteY1" fmla="*/ 0 h 10000"/>
              <a:gd name="connsiteX2" fmla="*/ 10000 w 10000"/>
              <a:gd name="connsiteY2" fmla="*/ 3097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 h 10000"/>
              <a:gd name="connsiteX0" fmla="*/ 0 w 10000"/>
              <a:gd name="connsiteY0" fmla="*/ 1 h 9999"/>
              <a:gd name="connsiteX1" fmla="*/ 5004 w 10000"/>
              <a:gd name="connsiteY1" fmla="*/ 72 h 9999"/>
              <a:gd name="connsiteX2" fmla="*/ 10000 w 10000"/>
              <a:gd name="connsiteY2" fmla="*/ 3096 h 9999"/>
              <a:gd name="connsiteX3" fmla="*/ 10000 w 10000"/>
              <a:gd name="connsiteY3" fmla="*/ 9999 h 9999"/>
              <a:gd name="connsiteX4" fmla="*/ 0 w 10000"/>
              <a:gd name="connsiteY4" fmla="*/ 9999 h 9999"/>
              <a:gd name="connsiteX5" fmla="*/ 0 w 10000"/>
              <a:gd name="connsiteY5" fmla="*/ 1 h 9999"/>
              <a:gd name="connsiteX0" fmla="*/ 0 w 10000"/>
              <a:gd name="connsiteY0" fmla="*/ 4 h 10003"/>
              <a:gd name="connsiteX1" fmla="*/ 4993 w 10000"/>
              <a:gd name="connsiteY1" fmla="*/ 0 h 10003"/>
              <a:gd name="connsiteX2" fmla="*/ 10000 w 10000"/>
              <a:gd name="connsiteY2" fmla="*/ 3099 h 10003"/>
              <a:gd name="connsiteX3" fmla="*/ 10000 w 10000"/>
              <a:gd name="connsiteY3" fmla="*/ 10003 h 10003"/>
              <a:gd name="connsiteX4" fmla="*/ 0 w 10000"/>
              <a:gd name="connsiteY4" fmla="*/ 10003 h 10003"/>
              <a:gd name="connsiteX5" fmla="*/ 0 w 10000"/>
              <a:gd name="connsiteY5" fmla="*/ 4 h 10003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3101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10000"/>
              <a:gd name="connsiteY0" fmla="*/ 6 h 10005"/>
              <a:gd name="connsiteX1" fmla="*/ 4993 w 10000"/>
              <a:gd name="connsiteY1" fmla="*/ 2 h 10005"/>
              <a:gd name="connsiteX2" fmla="*/ 10000 w 10000"/>
              <a:gd name="connsiteY2" fmla="*/ 2433 h 10005"/>
              <a:gd name="connsiteX3" fmla="*/ 10000 w 10000"/>
              <a:gd name="connsiteY3" fmla="*/ 10005 h 10005"/>
              <a:gd name="connsiteX4" fmla="*/ 0 w 10000"/>
              <a:gd name="connsiteY4" fmla="*/ 10005 h 10005"/>
              <a:gd name="connsiteX5" fmla="*/ 0 w 10000"/>
              <a:gd name="connsiteY5" fmla="*/ 6 h 10005"/>
              <a:gd name="connsiteX0" fmla="*/ 0 w 21288"/>
              <a:gd name="connsiteY0" fmla="*/ 0 h 10008"/>
              <a:gd name="connsiteX1" fmla="*/ 16281 w 21288"/>
              <a:gd name="connsiteY1" fmla="*/ 5 h 10008"/>
              <a:gd name="connsiteX2" fmla="*/ 21288 w 21288"/>
              <a:gd name="connsiteY2" fmla="*/ 2436 h 10008"/>
              <a:gd name="connsiteX3" fmla="*/ 21288 w 21288"/>
              <a:gd name="connsiteY3" fmla="*/ 10008 h 10008"/>
              <a:gd name="connsiteX4" fmla="*/ 11288 w 21288"/>
              <a:gd name="connsiteY4" fmla="*/ 10008 h 10008"/>
              <a:gd name="connsiteX5" fmla="*/ 0 w 21288"/>
              <a:gd name="connsiteY5" fmla="*/ 0 h 10008"/>
              <a:gd name="connsiteX0" fmla="*/ 0 w 21288"/>
              <a:gd name="connsiteY0" fmla="*/ 0 h 10017"/>
              <a:gd name="connsiteX1" fmla="*/ 16281 w 21288"/>
              <a:gd name="connsiteY1" fmla="*/ 5 h 10017"/>
              <a:gd name="connsiteX2" fmla="*/ 21288 w 21288"/>
              <a:gd name="connsiteY2" fmla="*/ 2436 h 10017"/>
              <a:gd name="connsiteX3" fmla="*/ 21288 w 21288"/>
              <a:gd name="connsiteY3" fmla="*/ 10008 h 10017"/>
              <a:gd name="connsiteX4" fmla="*/ 0 w 21288"/>
              <a:gd name="connsiteY4" fmla="*/ 10017 h 10017"/>
              <a:gd name="connsiteX5" fmla="*/ 0 w 21288"/>
              <a:gd name="connsiteY5" fmla="*/ 0 h 10017"/>
              <a:gd name="connsiteX0" fmla="*/ 1765 w 21288"/>
              <a:gd name="connsiteY0" fmla="*/ 0 h 10017"/>
              <a:gd name="connsiteX1" fmla="*/ 16281 w 21288"/>
              <a:gd name="connsiteY1" fmla="*/ 5 h 10017"/>
              <a:gd name="connsiteX2" fmla="*/ 21288 w 21288"/>
              <a:gd name="connsiteY2" fmla="*/ 2436 h 10017"/>
              <a:gd name="connsiteX3" fmla="*/ 21288 w 21288"/>
              <a:gd name="connsiteY3" fmla="*/ 10008 h 10017"/>
              <a:gd name="connsiteX4" fmla="*/ 0 w 21288"/>
              <a:gd name="connsiteY4" fmla="*/ 10017 h 10017"/>
              <a:gd name="connsiteX5" fmla="*/ 1765 w 21288"/>
              <a:gd name="connsiteY5" fmla="*/ 0 h 10017"/>
              <a:gd name="connsiteX0" fmla="*/ 0 w 19523"/>
              <a:gd name="connsiteY0" fmla="*/ 0 h 10008"/>
              <a:gd name="connsiteX1" fmla="*/ 14516 w 19523"/>
              <a:gd name="connsiteY1" fmla="*/ 5 h 10008"/>
              <a:gd name="connsiteX2" fmla="*/ 19523 w 19523"/>
              <a:gd name="connsiteY2" fmla="*/ 2436 h 10008"/>
              <a:gd name="connsiteX3" fmla="*/ 19523 w 19523"/>
              <a:gd name="connsiteY3" fmla="*/ 10008 h 10008"/>
              <a:gd name="connsiteX4" fmla="*/ 18 w 19523"/>
              <a:gd name="connsiteY4" fmla="*/ 9194 h 10008"/>
              <a:gd name="connsiteX5" fmla="*/ 0 w 19523"/>
              <a:gd name="connsiteY5" fmla="*/ 0 h 10008"/>
              <a:gd name="connsiteX0" fmla="*/ 19 w 19542"/>
              <a:gd name="connsiteY0" fmla="*/ 0 h 10008"/>
              <a:gd name="connsiteX1" fmla="*/ 14535 w 19542"/>
              <a:gd name="connsiteY1" fmla="*/ 5 h 10008"/>
              <a:gd name="connsiteX2" fmla="*/ 19542 w 19542"/>
              <a:gd name="connsiteY2" fmla="*/ 2436 h 10008"/>
              <a:gd name="connsiteX3" fmla="*/ 19542 w 19542"/>
              <a:gd name="connsiteY3" fmla="*/ 10008 h 10008"/>
              <a:gd name="connsiteX4" fmla="*/ 0 w 19542"/>
              <a:gd name="connsiteY4" fmla="*/ 9225 h 10008"/>
              <a:gd name="connsiteX5" fmla="*/ 19 w 19542"/>
              <a:gd name="connsiteY5" fmla="*/ 0 h 10008"/>
              <a:gd name="connsiteX0" fmla="*/ 0 w 19523"/>
              <a:gd name="connsiteY0" fmla="*/ 0 h 10008"/>
              <a:gd name="connsiteX1" fmla="*/ 14516 w 19523"/>
              <a:gd name="connsiteY1" fmla="*/ 5 h 10008"/>
              <a:gd name="connsiteX2" fmla="*/ 19523 w 19523"/>
              <a:gd name="connsiteY2" fmla="*/ 2436 h 10008"/>
              <a:gd name="connsiteX3" fmla="*/ 19523 w 19523"/>
              <a:gd name="connsiteY3" fmla="*/ 10008 h 10008"/>
              <a:gd name="connsiteX4" fmla="*/ 37 w 19523"/>
              <a:gd name="connsiteY4" fmla="*/ 9194 h 10008"/>
              <a:gd name="connsiteX5" fmla="*/ 0 w 19523"/>
              <a:gd name="connsiteY5" fmla="*/ 0 h 10008"/>
              <a:gd name="connsiteX0" fmla="*/ 0 w 19820"/>
              <a:gd name="connsiteY0" fmla="*/ 0 h 9511"/>
              <a:gd name="connsiteX1" fmla="*/ 14516 w 19820"/>
              <a:gd name="connsiteY1" fmla="*/ 5 h 9511"/>
              <a:gd name="connsiteX2" fmla="*/ 19523 w 19820"/>
              <a:gd name="connsiteY2" fmla="*/ 2436 h 9511"/>
              <a:gd name="connsiteX3" fmla="*/ 19820 w 19820"/>
              <a:gd name="connsiteY3" fmla="*/ 9511 h 9511"/>
              <a:gd name="connsiteX4" fmla="*/ 37 w 19820"/>
              <a:gd name="connsiteY4" fmla="*/ 9194 h 9511"/>
              <a:gd name="connsiteX5" fmla="*/ 0 w 19820"/>
              <a:gd name="connsiteY5" fmla="*/ 0 h 9511"/>
              <a:gd name="connsiteX0" fmla="*/ 0 w 9859"/>
              <a:gd name="connsiteY0" fmla="*/ 0 h 9673"/>
              <a:gd name="connsiteX1" fmla="*/ 7324 w 9859"/>
              <a:gd name="connsiteY1" fmla="*/ 5 h 9673"/>
              <a:gd name="connsiteX2" fmla="*/ 9850 w 9859"/>
              <a:gd name="connsiteY2" fmla="*/ 2561 h 9673"/>
              <a:gd name="connsiteX3" fmla="*/ 9859 w 9859"/>
              <a:gd name="connsiteY3" fmla="*/ 9673 h 9673"/>
              <a:gd name="connsiteX4" fmla="*/ 19 w 9859"/>
              <a:gd name="connsiteY4" fmla="*/ 9667 h 9673"/>
              <a:gd name="connsiteX5" fmla="*/ 0 w 9859"/>
              <a:gd name="connsiteY5" fmla="*/ 0 h 9673"/>
              <a:gd name="connsiteX0" fmla="*/ 32 w 10032"/>
              <a:gd name="connsiteY0" fmla="*/ 0 h 10029"/>
              <a:gd name="connsiteX1" fmla="*/ 7461 w 10032"/>
              <a:gd name="connsiteY1" fmla="*/ 5 h 10029"/>
              <a:gd name="connsiteX2" fmla="*/ 10023 w 10032"/>
              <a:gd name="connsiteY2" fmla="*/ 2648 h 10029"/>
              <a:gd name="connsiteX3" fmla="*/ 10032 w 10032"/>
              <a:gd name="connsiteY3" fmla="*/ 10000 h 10029"/>
              <a:gd name="connsiteX4" fmla="*/ 0 w 10032"/>
              <a:gd name="connsiteY4" fmla="*/ 10029 h 10029"/>
              <a:gd name="connsiteX5" fmla="*/ 32 w 10032"/>
              <a:gd name="connsiteY5" fmla="*/ 0 h 10029"/>
              <a:gd name="connsiteX0" fmla="*/ 0 w 10000"/>
              <a:gd name="connsiteY0" fmla="*/ 0 h 10000"/>
              <a:gd name="connsiteX1" fmla="*/ 7429 w 10000"/>
              <a:gd name="connsiteY1" fmla="*/ 5 h 10000"/>
              <a:gd name="connsiteX2" fmla="*/ 9991 w 10000"/>
              <a:gd name="connsiteY2" fmla="*/ 2648 h 10000"/>
              <a:gd name="connsiteX3" fmla="*/ 10000 w 10000"/>
              <a:gd name="connsiteY3" fmla="*/ 10000 h 10000"/>
              <a:gd name="connsiteX4" fmla="*/ 3 w 10000"/>
              <a:gd name="connsiteY4" fmla="*/ 9987 h 10000"/>
              <a:gd name="connsiteX5" fmla="*/ 0 w 10000"/>
              <a:gd name="connsiteY5" fmla="*/ 0 h 10000"/>
              <a:gd name="connsiteX0" fmla="*/ 0 w 10027"/>
              <a:gd name="connsiteY0" fmla="*/ 0 h 10014"/>
              <a:gd name="connsiteX1" fmla="*/ 7429 w 10027"/>
              <a:gd name="connsiteY1" fmla="*/ 5 h 10014"/>
              <a:gd name="connsiteX2" fmla="*/ 9991 w 10027"/>
              <a:gd name="connsiteY2" fmla="*/ 2648 h 10014"/>
              <a:gd name="connsiteX3" fmla="*/ 10027 w 10027"/>
              <a:gd name="connsiteY3" fmla="*/ 10014 h 10014"/>
              <a:gd name="connsiteX4" fmla="*/ 3 w 10027"/>
              <a:gd name="connsiteY4" fmla="*/ 9987 h 10014"/>
              <a:gd name="connsiteX5" fmla="*/ 0 w 10027"/>
              <a:gd name="connsiteY5" fmla="*/ 0 h 10014"/>
              <a:gd name="connsiteX0" fmla="*/ 0 w 9996"/>
              <a:gd name="connsiteY0" fmla="*/ 0 h 9987"/>
              <a:gd name="connsiteX1" fmla="*/ 7429 w 9996"/>
              <a:gd name="connsiteY1" fmla="*/ 5 h 9987"/>
              <a:gd name="connsiteX2" fmla="*/ 9991 w 9996"/>
              <a:gd name="connsiteY2" fmla="*/ 2648 h 9987"/>
              <a:gd name="connsiteX3" fmla="*/ 9996 w 9996"/>
              <a:gd name="connsiteY3" fmla="*/ 9986 h 9987"/>
              <a:gd name="connsiteX4" fmla="*/ 3 w 9996"/>
              <a:gd name="connsiteY4" fmla="*/ 9987 h 9987"/>
              <a:gd name="connsiteX5" fmla="*/ 0 w 9996"/>
              <a:gd name="connsiteY5" fmla="*/ 0 h 9987"/>
              <a:gd name="connsiteX0" fmla="*/ 0 w 10023"/>
              <a:gd name="connsiteY0" fmla="*/ 0 h 10069"/>
              <a:gd name="connsiteX1" fmla="*/ 7455 w 10023"/>
              <a:gd name="connsiteY1" fmla="*/ 74 h 10069"/>
              <a:gd name="connsiteX2" fmla="*/ 10018 w 10023"/>
              <a:gd name="connsiteY2" fmla="*/ 2720 h 10069"/>
              <a:gd name="connsiteX3" fmla="*/ 10023 w 10023"/>
              <a:gd name="connsiteY3" fmla="*/ 10068 h 10069"/>
              <a:gd name="connsiteX4" fmla="*/ 26 w 10023"/>
              <a:gd name="connsiteY4" fmla="*/ 10069 h 10069"/>
              <a:gd name="connsiteX5" fmla="*/ 0 w 10023"/>
              <a:gd name="connsiteY5" fmla="*/ 0 h 10069"/>
              <a:gd name="connsiteX0" fmla="*/ 1 w 9997"/>
              <a:gd name="connsiteY0" fmla="*/ 1 h 10001"/>
              <a:gd name="connsiteX1" fmla="*/ 7429 w 9997"/>
              <a:gd name="connsiteY1" fmla="*/ 6 h 10001"/>
              <a:gd name="connsiteX2" fmla="*/ 9992 w 9997"/>
              <a:gd name="connsiteY2" fmla="*/ 2652 h 10001"/>
              <a:gd name="connsiteX3" fmla="*/ 9997 w 9997"/>
              <a:gd name="connsiteY3" fmla="*/ 10000 h 10001"/>
              <a:gd name="connsiteX4" fmla="*/ 0 w 9997"/>
              <a:gd name="connsiteY4" fmla="*/ 10001 h 10001"/>
              <a:gd name="connsiteX5" fmla="*/ 1 w 9997"/>
              <a:gd name="connsiteY5" fmla="*/ 1 h 10001"/>
              <a:gd name="connsiteX0" fmla="*/ 5311 w 10000"/>
              <a:gd name="connsiteY0" fmla="*/ 1 h 10000"/>
              <a:gd name="connsiteX1" fmla="*/ 7431 w 10000"/>
              <a:gd name="connsiteY1" fmla="*/ 6 h 10000"/>
              <a:gd name="connsiteX2" fmla="*/ 9995 w 10000"/>
              <a:gd name="connsiteY2" fmla="*/ 2652 h 10000"/>
              <a:gd name="connsiteX3" fmla="*/ 10000 w 10000"/>
              <a:gd name="connsiteY3" fmla="*/ 9999 h 10000"/>
              <a:gd name="connsiteX4" fmla="*/ 0 w 10000"/>
              <a:gd name="connsiteY4" fmla="*/ 10000 h 10000"/>
              <a:gd name="connsiteX5" fmla="*/ 5311 w 10000"/>
              <a:gd name="connsiteY5" fmla="*/ 1 h 10000"/>
              <a:gd name="connsiteX0" fmla="*/ 1 w 4690"/>
              <a:gd name="connsiteY0" fmla="*/ 1 h 10000"/>
              <a:gd name="connsiteX1" fmla="*/ 2121 w 4690"/>
              <a:gd name="connsiteY1" fmla="*/ 6 h 10000"/>
              <a:gd name="connsiteX2" fmla="*/ 4685 w 4690"/>
              <a:gd name="connsiteY2" fmla="*/ 2652 h 10000"/>
              <a:gd name="connsiteX3" fmla="*/ 4690 w 4690"/>
              <a:gd name="connsiteY3" fmla="*/ 9999 h 10000"/>
              <a:gd name="connsiteX4" fmla="*/ 0 w 4690"/>
              <a:gd name="connsiteY4" fmla="*/ 10000 h 10000"/>
              <a:gd name="connsiteX5" fmla="*/ 1 w 4690"/>
              <a:gd name="connsiteY5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0" h="10000">
                <a:moveTo>
                  <a:pt x="1" y="1"/>
                </a:moveTo>
                <a:cubicBezTo>
                  <a:pt x="2" y="0"/>
                  <a:pt x="2114" y="-1"/>
                  <a:pt x="2121" y="6"/>
                </a:cubicBezTo>
                <a:cubicBezTo>
                  <a:pt x="2203" y="387"/>
                  <a:pt x="2752" y="2518"/>
                  <a:pt x="4685" y="2652"/>
                </a:cubicBezTo>
                <a:cubicBezTo>
                  <a:pt x="4688" y="5106"/>
                  <a:pt x="4687" y="7545"/>
                  <a:pt x="4690" y="9999"/>
                </a:cubicBezTo>
                <a:lnTo>
                  <a:pt x="0" y="10000"/>
                </a:lnTo>
                <a:cubicBezTo>
                  <a:pt x="0" y="6365"/>
                  <a:pt x="1" y="3636"/>
                  <a:pt x="1" y="1"/>
                </a:cubicBezTo>
                <a:close/>
              </a:path>
            </a:pathLst>
          </a:custGeom>
          <a:noFill/>
        </p:spPr>
        <p:txBody>
          <a:bodyPr anchor="ctr" anchorCtr="1"/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itle 21">
            <a:extLst>
              <a:ext uri="{FF2B5EF4-FFF2-40B4-BE49-F238E27FC236}">
                <a16:creationId xmlns:a16="http://schemas.microsoft.com/office/drawing/2014/main" id="{22CBCBA4-7477-A94D-810E-32E8721C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504000"/>
            <a:ext cx="3852000" cy="294953"/>
          </a:xfrm>
        </p:spPr>
        <p:txBody>
          <a:bodyPr anchor="b" anchorCtr="0"/>
          <a:lstStyle>
            <a:lvl1pPr>
              <a:lnSpc>
                <a:spcPts val="23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8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One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D10652-610F-4F4D-8B50-3C187825488D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329505" cy="5143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2E9B5C-6196-264B-9DA0-E1D0040E5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164536"/>
            <a:ext cx="3871241" cy="32480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F2A59A18-DECE-0643-8BB6-E2A2FC27438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018534" y="1162064"/>
            <a:ext cx="3685080" cy="3273782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7247DE-CE61-EF47-84D2-688DA2FEA23A}"/>
              </a:ext>
            </a:extLst>
          </p:cNvPr>
          <p:cNvCxnSpPr/>
          <p:nvPr/>
        </p:nvCxnSpPr>
        <p:spPr>
          <a:xfrm>
            <a:off x="4804890" y="1149541"/>
            <a:ext cx="0" cy="328630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775C7-106D-C840-922B-EC43930204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C0F69F03-15C3-5146-BE52-C8E144359A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ntitled copy full col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  <p:sp>
        <p:nvSpPr>
          <p:cNvPr id="12" name="Title 21">
            <a:extLst>
              <a:ext uri="{FF2B5EF4-FFF2-40B4-BE49-F238E27FC236}">
                <a16:creationId xmlns:a16="http://schemas.microsoft.com/office/drawing/2014/main" id="{8E2697BB-CAE1-DF41-A078-00922BDE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5901107" cy="294953"/>
          </a:xfrm>
        </p:spPr>
        <p:txBody>
          <a:bodyPr anchor="b" anchorCtr="0"/>
          <a:lstStyle>
            <a:lvl1pPr>
              <a:lnSpc>
                <a:spcPts val="23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wo Colum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A4912C-5954-A24E-9DE8-CDC76B6F1CFF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329505" cy="5143500"/>
          </a:xfrm>
          <a:prstGeom prst="rect">
            <a:avLst/>
          </a:prstGeom>
        </p:spPr>
      </p:pic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47A9D136-7106-FF41-AEF3-B15BC79BE4E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20000" y="1162064"/>
            <a:ext cx="3783631" cy="3273782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AE8C0E66-510F-9A4F-B547-21B030ED6EF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5237" y="1162064"/>
            <a:ext cx="3783600" cy="3273782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365EF-FE20-7D48-960B-0F0370128DF7}"/>
              </a:ext>
            </a:extLst>
          </p:cNvPr>
          <p:cNvCxnSpPr/>
          <p:nvPr/>
        </p:nvCxnSpPr>
        <p:spPr>
          <a:xfrm>
            <a:off x="4719433" y="1149541"/>
            <a:ext cx="0" cy="328630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B1A63-A6BC-CB4E-B688-F2AABE5876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C0F69F03-15C3-5146-BE52-C8E144359A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Untitled copy full col.png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14" y="309108"/>
            <a:ext cx="1152144" cy="445008"/>
          </a:xfrm>
          <a:prstGeom prst="rect">
            <a:avLst/>
          </a:prstGeom>
        </p:spPr>
      </p:pic>
      <p:sp>
        <p:nvSpPr>
          <p:cNvPr id="13" name="Title 21">
            <a:extLst>
              <a:ext uri="{FF2B5EF4-FFF2-40B4-BE49-F238E27FC236}">
                <a16:creationId xmlns:a16="http://schemas.microsoft.com/office/drawing/2014/main" id="{D634798D-36A5-0546-ABCD-DFCE4EB2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5901107" cy="294953"/>
          </a:xfrm>
        </p:spPr>
        <p:txBody>
          <a:bodyPr anchor="b" anchorCtr="0"/>
          <a:lstStyle>
            <a:lvl1pPr>
              <a:lnSpc>
                <a:spcPts val="23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6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61"/>
            <a:ext cx="8229600" cy="2949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6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Copy</a:t>
            </a:r>
          </a:p>
          <a:p>
            <a:pPr lvl="3"/>
            <a:r>
              <a:rPr lang="en-US" dirty="0"/>
              <a:t>Bullet</a:t>
            </a:r>
          </a:p>
          <a:p>
            <a:pPr lvl="4"/>
            <a:r>
              <a:rPr lang="en-US" dirty="0"/>
              <a:t>Caption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26F36-CEB3-2547-9F5D-6590F1C52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406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C0F69F03-15C3-5146-BE52-C8E144359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96" r:id="rId5"/>
    <p:sldLayoutId id="2147483694" r:id="rId6"/>
    <p:sldLayoutId id="2147483676" r:id="rId7"/>
    <p:sldLayoutId id="2147483678" r:id="rId8"/>
    <p:sldLayoutId id="2147483679" r:id="rId9"/>
    <p:sldLayoutId id="2147483680" r:id="rId10"/>
    <p:sldLayoutId id="2147483681" r:id="rId11"/>
    <p:sldLayoutId id="2147483695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7" r:id="rId18"/>
    <p:sldLayoutId id="2147483699" r:id="rId19"/>
    <p:sldLayoutId id="2147483700" r:id="rId20"/>
    <p:sldLayoutId id="2147483701" r:id="rId21"/>
    <p:sldLayoutId id="2147483702" r:id="rId22"/>
  </p:sldLayoutIdLst>
  <p:hf hdr="0" ftr="0" dt="0"/>
  <p:txStyles>
    <p:titleStyle>
      <a:lvl1pPr algn="l" defTabSz="457189" rtl="0" eaLnBrk="1" latinLnBrk="0" hangingPunct="1">
        <a:lnSpc>
          <a:spcPts val="2300"/>
        </a:lnSpc>
        <a:spcBef>
          <a:spcPct val="0"/>
        </a:spcBef>
        <a:buNone/>
        <a:defRPr sz="2000" b="0" i="0" kern="1200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/>
        <a:buNone/>
        <a:defRPr sz="15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0" indent="0" algn="l" defTabSz="457189" rtl="0" eaLnBrk="1" latinLnBrk="0" hangingPunct="1">
        <a:lnSpc>
          <a:spcPts val="1500"/>
        </a:lnSpc>
        <a:spcBef>
          <a:spcPts val="0"/>
        </a:spcBef>
        <a:spcAft>
          <a:spcPts val="300"/>
        </a:spcAft>
        <a:buFont typeface="Arial"/>
        <a:buNone/>
        <a:defRPr sz="1200" b="0" i="0" kern="1200">
          <a:solidFill>
            <a:schemeClr val="bg2"/>
          </a:solidFill>
          <a:latin typeface="Arial"/>
          <a:ea typeface="+mn-ea"/>
          <a:cs typeface="Arial"/>
        </a:defRPr>
      </a:lvl2pPr>
      <a:lvl3pPr marL="0" indent="0" algn="l" defTabSz="457189" rtl="0" eaLnBrk="1" latinLnBrk="0" hangingPunct="1">
        <a:lnSpc>
          <a:spcPts val="1200"/>
        </a:lnSpc>
        <a:spcBef>
          <a:spcPts val="0"/>
        </a:spcBef>
        <a:spcAft>
          <a:spcPts val="600"/>
        </a:spcAft>
        <a:buFont typeface="Arial"/>
        <a:buNone/>
        <a:defRPr sz="9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72000" indent="-72000" algn="l" defTabSz="457189" rtl="0" eaLnBrk="1" latinLnBrk="0" hangingPunct="1">
        <a:lnSpc>
          <a:spcPts val="1200"/>
        </a:lnSpc>
        <a:spcBef>
          <a:spcPts val="0"/>
        </a:spcBef>
        <a:spcAft>
          <a:spcPts val="600"/>
        </a:spcAft>
        <a:buClr>
          <a:schemeClr val="bg2"/>
        </a:buClr>
        <a:buFont typeface="Arial"/>
        <a:buChar char="•"/>
        <a:defRPr sz="9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0" indent="0" algn="l" defTabSz="457189" rtl="0" eaLnBrk="1" latinLnBrk="0" hangingPunct="1">
        <a:lnSpc>
          <a:spcPts val="900"/>
        </a:lnSpc>
        <a:spcBef>
          <a:spcPts val="0"/>
        </a:spcBef>
        <a:buFont typeface="Arial"/>
        <a:buNone/>
        <a:defRPr sz="600" b="0" i="0" kern="1200">
          <a:solidFill>
            <a:schemeClr val="bg2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The_Scalpe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Lloyd%27s_Agency_Networ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04"/>
            <a:ext cx="9144000" cy="5140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B5F57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67855" y="323999"/>
            <a:ext cx="1152142" cy="44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18375" y="3469785"/>
            <a:ext cx="2659956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 spc="-5" dirty="0">
                <a:solidFill>
                  <a:srgbClr val="FFFFFF"/>
                </a:solidFill>
                <a:latin typeface="Arial"/>
                <a:cs typeface="Arial"/>
              </a:rPr>
              <a:t>AIDA Webinar - </a:t>
            </a:r>
            <a:r>
              <a:rPr lang="en-GB" sz="900" spc="-5" dirty="0">
                <a:solidFill>
                  <a:srgbClr val="FFFFFF"/>
                </a:solidFill>
                <a:latin typeface="Arial"/>
                <a:cs typeface="Arial"/>
              </a:rPr>
              <a:t>10 November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9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spc="-5" dirty="0">
                <a:solidFill>
                  <a:srgbClr val="FFFFFF"/>
                </a:solidFill>
                <a:latin typeface="Arial"/>
                <a:cs typeface="Arial"/>
              </a:rPr>
              <a:t>Caroline Bell, Wordings Counsel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8375" y="2804687"/>
            <a:ext cx="71975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Insurance Contracts: online or paper, same difference?</a:t>
            </a:r>
          </a:p>
        </p:txBody>
      </p:sp>
    </p:spTree>
    <p:extLst>
      <p:ext uri="{BB962C8B-B14F-4D97-AF65-F5344CB8AC3E}">
        <p14:creationId xmlns:p14="http://schemas.microsoft.com/office/powerpoint/2010/main" val="90471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F8033F6-7EDC-DB4C-B46F-753AE2F82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1" y="1164536"/>
            <a:ext cx="4808440" cy="3533588"/>
          </a:xfrm>
        </p:spPr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819"/>
              </a:spcBef>
              <a:buClr>
                <a:srgbClr val="4D7F71"/>
              </a:buClr>
              <a:buChar char="•"/>
              <a:tabLst>
                <a:tab pos="297815" algn="l"/>
                <a:tab pos="298450" algn="l"/>
              </a:tabLst>
            </a:pPr>
            <a:endParaRPr lang="en-GB" sz="1400" spc="-5" dirty="0">
              <a:solidFill>
                <a:srgbClr val="2B3534"/>
              </a:solidFill>
            </a:endParaRPr>
          </a:p>
          <a:p>
            <a:pPr marL="298450" indent="-285750">
              <a:lnSpc>
                <a:spcPct val="100000"/>
              </a:lnSpc>
              <a:spcBef>
                <a:spcPts val="819"/>
              </a:spcBef>
              <a:buClr>
                <a:srgbClr val="4D7F71"/>
              </a:buClr>
              <a:buChar char="•"/>
              <a:tabLst>
                <a:tab pos="297815" algn="l"/>
                <a:tab pos="298450" algn="l"/>
              </a:tabLst>
            </a:pPr>
            <a:r>
              <a:rPr lang="en-GB" sz="1400" dirty="0"/>
              <a:t>Formation of insurance contracts: the law</a:t>
            </a:r>
          </a:p>
          <a:p>
            <a:pPr marL="298450" indent="-285750">
              <a:lnSpc>
                <a:spcPct val="100000"/>
              </a:lnSpc>
              <a:spcBef>
                <a:spcPts val="819"/>
              </a:spcBef>
              <a:buClr>
                <a:srgbClr val="4D7F71"/>
              </a:buClr>
              <a:buChar char="•"/>
              <a:tabLst>
                <a:tab pos="297815" algn="l"/>
                <a:tab pos="298450" algn="l"/>
              </a:tabLst>
            </a:pPr>
            <a:r>
              <a:rPr lang="en-GB" sz="1400" dirty="0"/>
              <a:t>Formation of insurance contracts: the facts</a:t>
            </a:r>
          </a:p>
          <a:p>
            <a:pPr marL="298450" indent="-285750">
              <a:lnSpc>
                <a:spcPct val="100000"/>
              </a:lnSpc>
              <a:spcBef>
                <a:spcPts val="819"/>
              </a:spcBef>
              <a:buClr>
                <a:srgbClr val="4D7F71"/>
              </a:buClr>
              <a:buChar char="•"/>
              <a:tabLst>
                <a:tab pos="297815" algn="l"/>
                <a:tab pos="298450" algn="l"/>
              </a:tabLst>
            </a:pPr>
            <a:r>
              <a:rPr lang="en-GB" sz="1400" dirty="0"/>
              <a:t>The London market</a:t>
            </a:r>
          </a:p>
          <a:p>
            <a:pPr marL="298450" indent="-285750">
              <a:lnSpc>
                <a:spcPct val="100000"/>
              </a:lnSpc>
              <a:spcBef>
                <a:spcPts val="819"/>
              </a:spcBef>
              <a:buClr>
                <a:srgbClr val="4D7F71"/>
              </a:buClr>
              <a:buChar char="•"/>
              <a:tabLst>
                <a:tab pos="297815" algn="l"/>
                <a:tab pos="298450" algn="l"/>
              </a:tabLst>
            </a:pPr>
            <a:r>
              <a:rPr lang="en-GB" sz="1400" dirty="0"/>
              <a:t>Contracting online</a:t>
            </a:r>
            <a:r>
              <a:rPr lang="en-US" sz="1400" dirty="0"/>
              <a:t>: same difference?</a:t>
            </a:r>
            <a:endParaRPr lang="en-GB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EF7A7-5D48-469B-BD01-E90BA994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C5BC006-9473-1345-9BAA-6428B1FD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868863"/>
            <a:ext cx="329505" cy="274637"/>
          </a:xfrm>
        </p:spPr>
        <p:txBody>
          <a:bodyPr/>
          <a:lstStyle/>
          <a:p>
            <a:fld id="{07BA6FC8-A8A6-3144-A041-1F15EE48703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A large clock tower towering over a city&#10;&#10;Description automatically generated">
            <a:extLst>
              <a:ext uri="{FF2B5EF4-FFF2-40B4-BE49-F238E27FC236}">
                <a16:creationId xmlns:a16="http://schemas.microsoft.com/office/drawing/2014/main" id="{8E12A504-E642-404C-AB5F-16699B5C1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74809" y="1018887"/>
            <a:ext cx="2887482" cy="38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595CF-7D85-104E-9A8D-2A6501D3C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formal requirement except contracts of marine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22 Marine Insurance Act 1906 </a:t>
            </a:r>
            <a:r>
              <a:rPr lang="en-US" i="1" dirty="0"/>
              <a:t>“</a:t>
            </a:r>
            <a:r>
              <a:rPr lang="en-GB" i="1" dirty="0"/>
              <a:t>a contract of </a:t>
            </a:r>
            <a:r>
              <a:rPr lang="en-GB" i="1" u="sng" dirty="0"/>
              <a:t>marine insurance </a:t>
            </a:r>
            <a:r>
              <a:rPr lang="en-GB" i="1" dirty="0"/>
              <a:t>is inadmissible in evidence unless it is embodied in a marine policy in accordance with this Act” </a:t>
            </a:r>
            <a:r>
              <a:rPr lang="en-GB" dirty="0"/>
              <a:t>(Law Commission: s. 22 is ‘outdated and problematic’)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Usual English law rules of contract formation apply: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Offer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Acceptance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Consideration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Intention to create legal relations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Certainty of terms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9B45DA-CD97-6D41-B059-8BC384E7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Insurance Contracts: the law - I</a:t>
            </a:r>
          </a:p>
        </p:txBody>
      </p:sp>
      <p:pic>
        <p:nvPicPr>
          <p:cNvPr id="5" name="Picture 4" descr="Filling in forms on a table">
            <a:extLst>
              <a:ext uri="{FF2B5EF4-FFF2-40B4-BE49-F238E27FC236}">
                <a16:creationId xmlns:a16="http://schemas.microsoft.com/office/drawing/2014/main" id="{4369A838-EF17-B14A-99FB-329A287D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862" y="2788548"/>
            <a:ext cx="2876490" cy="19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69A013-1921-7046-92C1-F913522D6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Until 2012, no distinction under English insurance law between Consumer Insurance contracts and business insurance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legislation: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Consumer Insurance Disclosure and Representation Act 2012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Insurance Act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changes re. contract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consumer law rules however apply to consumer insurance contracts </a:t>
            </a:r>
            <a:r>
              <a:rPr lang="en-US" dirty="0" err="1"/>
              <a:t>eg</a:t>
            </a:r>
            <a:r>
              <a:rPr lang="en-US" dirty="0"/>
              <a:t> Consumer Rights Act/ Unfair Contract Terms Directive (93/13/EEC).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8E2D1A-6EB1-B140-8D6D-7ABE276A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Insurance Contracts: the law - II</a:t>
            </a:r>
          </a:p>
        </p:txBody>
      </p:sp>
    </p:spTree>
    <p:extLst>
      <p:ext uri="{BB962C8B-B14F-4D97-AF65-F5344CB8AC3E}">
        <p14:creationId xmlns:p14="http://schemas.microsoft.com/office/powerpoint/2010/main" val="35605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B2C828-065E-7B4C-843A-6803F088B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are contracts on insurance entered into?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Via brokers/</a:t>
            </a:r>
            <a:r>
              <a:rPr lang="en-US" dirty="0" err="1"/>
              <a:t>coverholders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Small regional brokers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Specialist brokers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Large global brokers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Directly on insurer’s website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Via price comparison websites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Via online broker portals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Face to face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Phone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2B3A30-B61D-7B46-951B-293E6173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insurance contracts – the facts 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D36D6-FD17-8B46-8C7E-3613201FD269}"/>
              </a:ext>
            </a:extLst>
          </p:cNvPr>
          <p:cNvSpPr txBox="1"/>
          <p:nvPr/>
        </p:nvSpPr>
        <p:spPr>
          <a:xfrm>
            <a:off x="4886016" y="1070441"/>
            <a:ext cx="28150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When</a:t>
            </a:r>
            <a:r>
              <a:rPr lang="en-US" dirty="0"/>
              <a:t> is contract binding?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</a:t>
            </a:r>
            <a:r>
              <a:rPr lang="en-US" dirty="0">
                <a:solidFill>
                  <a:schemeClr val="bg2"/>
                </a:solidFill>
              </a:rPr>
              <a:t>offer </a:t>
            </a:r>
            <a:r>
              <a:rPr lang="en-US" dirty="0"/>
              <a:t>has been </a:t>
            </a:r>
            <a:r>
              <a:rPr lang="en-US" dirty="0">
                <a:solidFill>
                  <a:schemeClr val="bg2"/>
                </a:solidFill>
              </a:rPr>
              <a:t>accepted</a:t>
            </a:r>
            <a:r>
              <a:rPr lang="en-US" dirty="0"/>
              <a:t>.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Confirmation from insurer/broker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Acceptance of price and T&amp;Cs by click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Oral confirmation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Sometimes confirmation in writing/wet 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Consumers/SMEs/volume business/facilities: standard contractual terms.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6E32BD-5A7C-7343-BF66-33340B574431}"/>
              </a:ext>
            </a:extLst>
          </p:cNvPr>
          <p:cNvCxnSpPr>
            <a:cxnSpLocks/>
          </p:cNvCxnSpPr>
          <p:nvPr/>
        </p:nvCxnSpPr>
        <p:spPr>
          <a:xfrm>
            <a:off x="3214540" y="1666553"/>
            <a:ext cx="1671476" cy="782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EB08E3-4E61-FE43-B740-2383B1828720}"/>
              </a:ext>
            </a:extLst>
          </p:cNvPr>
          <p:cNvCxnSpPr>
            <a:cxnSpLocks/>
          </p:cNvCxnSpPr>
          <p:nvPr/>
        </p:nvCxnSpPr>
        <p:spPr>
          <a:xfrm>
            <a:off x="1766170" y="2694858"/>
            <a:ext cx="31789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29B727-FE22-FF40-B4F8-F4F70634C126}"/>
              </a:ext>
            </a:extLst>
          </p:cNvPr>
          <p:cNvCxnSpPr>
            <a:cxnSpLocks/>
          </p:cNvCxnSpPr>
          <p:nvPr/>
        </p:nvCxnSpPr>
        <p:spPr>
          <a:xfrm flipV="1">
            <a:off x="1878904" y="3109258"/>
            <a:ext cx="3007112" cy="617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CA9CAA-1C51-A341-9042-955ABE9FD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Lloyd’s &amp; companies market (IUA +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Subscription market/’open market business’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 Reform Contract &amp; Contract 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Electronic placement platform: PPL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is contract binding?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“scratch” or FON (= Firm Order Noted)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difficult areas: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I&amp;Ls (‘Interest &amp; Liabilities’ statement)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Leader clauses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Subjectivities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DE796F-4644-D64B-A015-F155545E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5901107" cy="294953"/>
          </a:xfrm>
        </p:spPr>
        <p:txBody>
          <a:bodyPr/>
          <a:lstStyle/>
          <a:p>
            <a:r>
              <a:rPr lang="en-US" dirty="0"/>
              <a:t>The London Market</a:t>
            </a:r>
          </a:p>
        </p:txBody>
      </p:sp>
      <p:pic>
        <p:nvPicPr>
          <p:cNvPr id="4" name="Picture 3" descr="Lloyd's Market and surrounding">
            <a:extLst>
              <a:ext uri="{FF2B5EF4-FFF2-40B4-BE49-F238E27FC236}">
                <a16:creationId xmlns:a16="http://schemas.microsoft.com/office/drawing/2014/main" id="{988A594F-EB9D-D240-B32C-4C91810D6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6653" y="1062564"/>
            <a:ext cx="2557347" cy="2024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A9DF3F-0CBB-EB42-9D20-C889967082A9}"/>
              </a:ext>
            </a:extLst>
          </p:cNvPr>
          <p:cNvSpPr txBox="1"/>
          <p:nvPr/>
        </p:nvSpPr>
        <p:spPr>
          <a:xfrm>
            <a:off x="8355799" y="5051310"/>
            <a:ext cx="5800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Lloyd%27s_Agency_Network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452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799543-6365-8346-B7A4-5758E223E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formalities required for most insurance contracts under English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processes already in place prior to lockdown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‘face to face’ dealing in London market but being replaced by electronic means of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issues: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Contract certainty (clarity of terms agreed upon)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Efficiency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Standardisation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688411-086F-8D4B-8CCA-7382EAA4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Conclude</a:t>
            </a:r>
          </a:p>
        </p:txBody>
      </p:sp>
    </p:spTree>
    <p:extLst>
      <p:ext uri="{BB962C8B-B14F-4D97-AF65-F5344CB8AC3E}">
        <p14:creationId xmlns:p14="http://schemas.microsoft.com/office/powerpoint/2010/main" val="109419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138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Convex Final_09_19">
  <a:themeElements>
    <a:clrScheme name="Convex Final">
      <a:dk1>
        <a:srgbClr val="000000"/>
      </a:dk1>
      <a:lt1>
        <a:srgbClr val="FFFFFF"/>
      </a:lt1>
      <a:dk2>
        <a:srgbClr val="2B3534"/>
      </a:dk2>
      <a:lt2>
        <a:srgbClr val="4D7F71"/>
      </a:lt2>
      <a:accent1>
        <a:srgbClr val="D0DEBB"/>
      </a:accent1>
      <a:accent2>
        <a:srgbClr val="FEFDE5"/>
      </a:accent2>
      <a:accent3>
        <a:srgbClr val="E3002B"/>
      </a:accent3>
      <a:accent4>
        <a:srgbClr val="002B5D"/>
      </a:accent4>
      <a:accent5>
        <a:srgbClr val="7999AC"/>
      </a:accent5>
      <a:accent6>
        <a:srgbClr val="717C7D"/>
      </a:accent6>
      <a:hlink>
        <a:srgbClr val="D0DEBB"/>
      </a:hlink>
      <a:folHlink>
        <a:srgbClr val="4D7F7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67500" tIns="35100" rIns="67500" bIns="35100">
        <a:spAutoFit/>
      </a:bodyPr>
      <a:lstStyle>
        <a:defPPr algn="l">
          <a:defRPr sz="1013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01167 Convex 16_9 PPT MASTER Template v5 LOCK" id="{2751EBB8-8623-ED4B-A9EB-3DDDBC9C94EE}" vid="{184475BC-024B-C940-B572-3D244C97D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Convex Final_09_19</Template>
  <TotalTime>13881</TotalTime>
  <Words>420</Words>
  <Application>Microsoft Macintosh PowerPoint</Application>
  <PresentationFormat>On-screen Show (16:9)</PresentationFormat>
  <Paragraphs>74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ArialMT</vt:lpstr>
      <vt:lpstr>Calibri</vt:lpstr>
      <vt:lpstr>Convex Final_09_19</vt:lpstr>
      <vt:lpstr>PowerPoint Presentation</vt:lpstr>
      <vt:lpstr>Agenda</vt:lpstr>
      <vt:lpstr>Formation of Insurance Contracts: the law - I</vt:lpstr>
      <vt:lpstr>Formation of Insurance Contracts: the law - II</vt:lpstr>
      <vt:lpstr>Formation of insurance contracts – the facts I</vt:lpstr>
      <vt:lpstr>The London Market</vt:lpstr>
      <vt:lpstr>To Conclude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Glendale Creative</dc:creator>
  <cp:keywords/>
  <dc:description/>
  <cp:lastModifiedBy>Caroline Bell</cp:lastModifiedBy>
  <cp:revision>183</cp:revision>
  <cp:lastPrinted>2020-11-10T14:05:46Z</cp:lastPrinted>
  <dcterms:created xsi:type="dcterms:W3CDTF">2019-10-17T11:51:03Z</dcterms:created>
  <dcterms:modified xsi:type="dcterms:W3CDTF">2020-11-10T14:06:54Z</dcterms:modified>
  <cp:category/>
</cp:coreProperties>
</file>