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4" r:id="rId5"/>
  </p:sldMasterIdLst>
  <p:notesMasterIdLst>
    <p:notesMasterId r:id="rId6"/>
  </p:notesMasterIdLst>
  <p:sldIdLst>
    <p:sldId id="256" r:id="rId7"/>
    <p:sldId id="257" r:id="rId8"/>
    <p:sldId id="258" r:id="rId9"/>
    <p:sldId id="259" r:id="rId10"/>
    <p:sldId id="260" r:id="rId11"/>
    <p:sldId id="261" r:id="rId12"/>
  </p:sldIdLst>
  <p:sldSz cy="51435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
          <p15:clr>
            <a:srgbClr val="A4A3A4"/>
          </p15:clr>
        </p15:guide>
        <p15:guide id="2" orient="horz" pos="878">
          <p15:clr>
            <a:srgbClr val="A4A3A4"/>
          </p15:clr>
        </p15:guide>
        <p15:guide id="3" orient="horz" pos="2822">
          <p15:clr>
            <a:srgbClr val="A4A3A4"/>
          </p15:clr>
        </p15:guide>
        <p15:guide id="4" pos="218">
          <p15:clr>
            <a:srgbClr val="A4A3A4"/>
          </p15:clr>
        </p15:guide>
        <p15:guide id="5" pos="5552">
          <p15:clr>
            <a:srgbClr val="A4A3A4"/>
          </p15:clr>
        </p15:guide>
        <p15:guide id="6" pos="2864">
          <p15:clr>
            <a:srgbClr val="A4A3A4"/>
          </p15:clr>
        </p15:guide>
        <p15:guide id="7" pos="2906">
          <p15:clr>
            <a:srgbClr val="A4A3A4"/>
          </p15:clr>
        </p15:guide>
        <p15:guide id="8" pos="1563">
          <p15:clr>
            <a:srgbClr val="A4A3A4"/>
          </p15:clr>
        </p15:guide>
        <p15:guide id="9" pos="1520">
          <p15:clr>
            <a:srgbClr val="A4A3A4"/>
          </p15:clr>
        </p15:guide>
        <p15:guide id="10" pos="4250">
          <p15:clr>
            <a:srgbClr val="A4A3A4"/>
          </p15:clr>
        </p15:guide>
        <p15:guide id="11" pos="4207">
          <p15:clr>
            <a:srgbClr val="A4A3A4"/>
          </p15:clr>
        </p15:guide>
        <p15:guide id="12" pos="216">
          <p15:clr>
            <a:srgbClr val="A4A3A4"/>
          </p15:clr>
        </p15:guide>
        <p15:guide id="13" pos="5546">
          <p15:clr>
            <a:srgbClr val="A4A3A4"/>
          </p15:clr>
        </p15:guide>
        <p15:guide id="14" pos="2857">
          <p15:clr>
            <a:srgbClr val="A4A3A4"/>
          </p15:clr>
        </p15:guide>
        <p15:guide id="15" pos="2902">
          <p15:clr>
            <a:srgbClr val="A4A3A4"/>
          </p15:clr>
        </p15:guide>
        <p15:guide id="16" pos="1559">
          <p15:clr>
            <a:srgbClr val="A4A3A4"/>
          </p15:clr>
        </p15:guide>
        <p15:guide id="17" pos="1514">
          <p15:clr>
            <a:srgbClr val="A4A3A4"/>
          </p15:clr>
        </p15:guide>
        <p15:guide id="18" pos="4246">
          <p15:clr>
            <a:srgbClr val="A4A3A4"/>
          </p15:clr>
        </p15:guide>
        <p15:guide id="19" pos="4201">
          <p15:clr>
            <a:srgbClr val="A4A3A4"/>
          </p15:clr>
        </p15:guide>
        <p15:guide id="20" pos="230">
          <p15:clr>
            <a:srgbClr val="A4A3A4"/>
          </p15:clr>
        </p15:guide>
        <p15:guide id="21" pos="5759">
          <p15:clr>
            <a:srgbClr val="000000"/>
          </p15:clr>
        </p15:guide>
      </p15:sldGuideLst>
    </p:ext>
    <p:ext uri="{2D200454-40CA-4A62-9FC3-DE9A4176ACB9}">
      <p15:notesGuideLst>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23125C8-42FB-4134-A2B5-EF04D5D062B0}">
  <a:tblStyle styleId="{423125C8-42FB-4134-A2B5-EF04D5D062B0}" styleName="Table_0">
    <a:wholeTbl>
      <a:tcTxStyle b="off" i="off">
        <a:font>
          <a:latin typeface="Arial"/>
          <a:ea typeface="Arial"/>
          <a:cs typeface="Arial"/>
        </a:font>
        <a:schemeClr val="lt1"/>
      </a:tcTxStyle>
      <a:tcStyle>
        <a:tcBdr>
          <a:left>
            <a:ln cap="flat" cmpd="sng" w="9525">
              <a:solidFill>
                <a:srgbClr val="CBDAD9"/>
              </a:solidFill>
              <a:prstDash val="solid"/>
              <a:round/>
              <a:headEnd len="sm" w="sm" type="none"/>
              <a:tailEnd len="sm" w="sm" type="none"/>
            </a:ln>
          </a:left>
          <a:right>
            <a:ln cap="flat" cmpd="sng" w="9525">
              <a:solidFill>
                <a:srgbClr val="CBDAD9"/>
              </a:solidFill>
              <a:prstDash val="solid"/>
              <a:round/>
              <a:headEnd len="sm" w="sm" type="none"/>
              <a:tailEnd len="sm" w="sm" type="none"/>
            </a:ln>
          </a:right>
          <a:top>
            <a:ln cap="flat" cmpd="sng" w="9525">
              <a:solidFill>
                <a:srgbClr val="CBDAD9"/>
              </a:solidFill>
              <a:prstDash val="solid"/>
              <a:round/>
              <a:headEnd len="sm" w="sm" type="none"/>
              <a:tailEnd len="sm" w="sm" type="none"/>
            </a:ln>
          </a:top>
          <a:bottom>
            <a:ln cap="flat" cmpd="sng" w="9525">
              <a:solidFill>
                <a:srgbClr val="CBDAD9"/>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lt1">
              <a:alpha val="20000"/>
            </a:schemeClr>
          </a:solidFill>
        </a:fill>
      </a:tcStyle>
    </a:band1H>
    <a:band2H>
      <a:tcTxStyle/>
    </a:band2H>
    <a:band1V>
      <a:tcTxStyle/>
      <a:tcStyle>
        <a:fill>
          <a:solidFill>
            <a:schemeClr val="lt1">
              <a:alpha val="20000"/>
            </a:schemeClr>
          </a:solidFill>
        </a:fill>
      </a:tcStyle>
    </a:band1V>
    <a:band2V>
      <a:tcTxStyle/>
    </a:band2V>
    <a:lastCol>
      <a:tcTxStyle b="on" i="off"/>
      <a:tcStyle>
        <a:tcBdr>
          <a:left>
            <a:ln cap="flat" cmpd="sng" w="9525">
              <a:solidFill>
                <a:schemeClr val="lt1"/>
              </a:solidFill>
              <a:prstDash val="solid"/>
              <a:round/>
              <a:headEnd len="sm" w="sm" type="none"/>
              <a:tailEnd len="sm" w="sm" type="none"/>
            </a:ln>
          </a:left>
        </a:tcBdr>
      </a:tcStyle>
    </a:lastCol>
    <a:firstCol>
      <a:tcTxStyle b="on" i="off"/>
      <a:tcStyle>
        <a:tcBdr>
          <a:right>
            <a:ln cap="flat" cmpd="sng" w="9525">
              <a:solidFill>
                <a:schemeClr val="lt1"/>
              </a:solidFill>
              <a:prstDash val="solid"/>
              <a:round/>
              <a:headEnd len="sm" w="sm" type="none"/>
              <a:tailEnd len="sm" w="sm" type="none"/>
            </a:ln>
          </a:right>
        </a:tcBdr>
      </a:tcStyle>
    </a:firstCol>
    <a:lastRow>
      <a:tcTxStyle b="on" i="off"/>
      <a:tcStyle>
        <a:tcBdr>
          <a:top>
            <a:ln cap="flat" cmpd="sng" w="9525">
              <a:solidFill>
                <a:schemeClr val="lt1"/>
              </a:solidFill>
              <a:prstDash val="solid"/>
              <a:round/>
              <a:headEnd len="sm" w="sm" type="none"/>
              <a:tailEnd len="sm" w="sm" type="none"/>
            </a:ln>
          </a:top>
        </a:tcBdr>
        <a:fill>
          <a:solidFill>
            <a:srgbClr val="FFFFFF">
              <a:alpha val="0"/>
            </a:srgbClr>
          </a:solidFill>
        </a:fill>
      </a:tcStyle>
    </a:lastRow>
    <a:seCell>
      <a:tcTxStyle/>
      <a:tcStyle>
        <a:tcBdr>
          <a:left>
            <a:ln cap="flat" cmpd="sng" w="9525">
              <a:solidFill>
                <a:srgbClr val="000000">
                  <a:alpha val="0"/>
                </a:srgbClr>
              </a:solidFill>
              <a:prstDash val="solid"/>
              <a:round/>
              <a:headEnd len="sm" w="sm" type="none"/>
              <a:tailEnd len="sm" w="sm" type="none"/>
            </a:ln>
          </a:left>
          <a:top>
            <a:ln cap="flat" cmpd="sng" w="9525">
              <a:solidFill>
                <a:srgbClr val="000000">
                  <a:alpha val="0"/>
                </a:srgbClr>
              </a:solidFill>
              <a:prstDash val="solid"/>
              <a:round/>
              <a:headEnd len="sm" w="sm" type="none"/>
              <a:tailEnd len="sm" w="sm" type="none"/>
            </a:ln>
          </a:top>
        </a:tcBdr>
      </a:tcStyle>
    </a:seCell>
    <a:swCell>
      <a:tcTxStyle/>
      <a:tcStyle>
        <a:tcBdr>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tcBdr>
      </a:tcStyle>
    </a:swCell>
    <a:firstRow>
      <a:tcTxStyle b="on" i="off"/>
      <a:tcStyle>
        <a:tcBdr>
          <a:bottom>
            <a:ln cap="flat" cmpd="sng" w="9525">
              <a:solidFill>
                <a:schemeClr val="lt1"/>
              </a:solidFill>
              <a:prstDash val="solid"/>
              <a:round/>
              <a:headEnd len="sm" w="sm" type="none"/>
              <a:tailEnd len="sm" w="sm" type="none"/>
            </a:ln>
          </a:bottom>
        </a:tcBdr>
        <a:fill>
          <a:solidFill>
            <a:srgbClr val="FFFFFF">
              <a:alpha val="0"/>
            </a:srgbClr>
          </a:solidFill>
        </a:fill>
      </a:tcStyle>
    </a:firstRow>
    <a:neCell>
      <a:tcTxStyle/>
      <a:tcStyle>
        <a:tcBdr>
          <a:bottom>
            <a:ln cap="flat" cmpd="sng" w="9525">
              <a:solidFill>
                <a:srgbClr val="000000">
                  <a:alpha val="0"/>
                </a:srgbClr>
              </a:solidFill>
              <a:prstDash val="solid"/>
              <a:round/>
              <a:headEnd len="sm" w="sm" type="none"/>
              <a:tailEnd len="sm" w="sm" type="none"/>
            </a:ln>
          </a:bottom>
        </a:tcBdr>
      </a:tc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 orient="horz"/>
        <p:guide pos="878" orient="horz"/>
        <p:guide pos="2822" orient="horz"/>
        <p:guide pos="218"/>
        <p:guide pos="5552"/>
        <p:guide pos="2864"/>
        <p:guide pos="2906"/>
        <p:guide pos="1563"/>
        <p:guide pos="1520"/>
        <p:guide pos="4250"/>
        <p:guide pos="4207"/>
        <p:guide pos="216"/>
        <p:guide pos="5546"/>
        <p:guide pos="2857"/>
        <p:guide pos="2902"/>
        <p:guide pos="1559"/>
        <p:guide pos="1514"/>
        <p:guide pos="4246"/>
        <p:guide pos="4201"/>
        <p:guide pos="230"/>
        <p:guide pos="5759"/>
      </p:guideLst>
    </p:cSldViewPr>
  </p:slideViewPr>
  <p:notesViewPr>
    <p:cSldViewPr snapToGrid="0">
      <p:cViewPr varScale="1">
        <p:scale>
          <a:sx n="100" d="100"/>
          <a:sy n="100" d="100"/>
        </p:scale>
        <p:origin x="0" y="0"/>
      </p:cViewPr>
      <p:guideLst>
        <p:guide pos="3126" orient="horz"/>
        <p:guide pos="2141"/>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2"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50" lIns="91525" spcFirstLastPara="1" rIns="91525" wrap="square" tIns="4575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50" lIns="91525" spcFirstLastPara="1" rIns="91525" wrap="square" tIns="4575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50" lIns="91525" spcFirstLastPara="1" rIns="91525" wrap="square" tIns="4575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163"/>
            <a:ext cx="2946400" cy="496887"/>
          </a:xfrm>
          <a:prstGeom prst="rect">
            <a:avLst/>
          </a:prstGeom>
          <a:noFill/>
          <a:ln>
            <a:noFill/>
          </a:ln>
        </p:spPr>
        <p:txBody>
          <a:bodyPr anchorCtr="0" anchor="b" bIns="45750" lIns="91525" spcFirstLastPara="1" rIns="91525" wrap="square" tIns="4575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49688" y="9428163"/>
            <a:ext cx="2946400" cy="496887"/>
          </a:xfrm>
          <a:prstGeom prst="rect">
            <a:avLst/>
          </a:prstGeom>
          <a:noFill/>
          <a:ln>
            <a:noFill/>
          </a:ln>
        </p:spPr>
        <p:txBody>
          <a:bodyPr anchorCtr="0" anchor="b" bIns="45750" lIns="91525" spcFirstLastPara="1" rIns="91525" wrap="square" tIns="4575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7" name="Google Shape;207;p1:notes"/>
          <p:cNvSpPr txBox="1"/>
          <p:nvPr>
            <p:ph idx="12" type="sldNum"/>
          </p:nvPr>
        </p:nvSpPr>
        <p:spPr>
          <a:xfrm>
            <a:off x="3849688" y="9428163"/>
            <a:ext cx="2946400" cy="496887"/>
          </a:xfrm>
          <a:prstGeom prst="rect">
            <a:avLst/>
          </a:prstGeom>
          <a:noFill/>
          <a:ln>
            <a:noFill/>
          </a:ln>
        </p:spPr>
        <p:txBody>
          <a:bodyPr anchorCtr="0" anchor="b" bIns="45750" lIns="91525" spcFirstLastPara="1" rIns="91525" wrap="square" tIns="45750">
            <a:noAutofit/>
          </a:bodyPr>
          <a:lstStyle/>
          <a:p>
            <a:pPr indent="0" lvl="0" marL="0" rtl="0" algn="r">
              <a:spcBef>
                <a:spcPts val="0"/>
              </a:spcBef>
              <a:spcAft>
                <a:spcPts val="0"/>
              </a:spcAft>
              <a:buNone/>
            </a:pPr>
            <a:fld id="{00000000-1234-1234-1234-123412341234}" type="slidenum">
              <a:rPr lang="en-GB"/>
              <a:t>‹#›</a:t>
            </a:fld>
            <a:endParaRPr/>
          </a:p>
        </p:txBody>
      </p:sp>
      <p:sp>
        <p:nvSpPr>
          <p:cNvPr id="208" name="Google Shape;208;p1:notes"/>
          <p:cNvSpPr txBox="1"/>
          <p:nvPr>
            <p:ph idx="1" type="body"/>
          </p:nvPr>
        </p:nvSpPr>
        <p:spPr>
          <a:xfrm>
            <a:off x="679450" y="4714875"/>
            <a:ext cx="5438775" cy="4467225"/>
          </a:xfrm>
          <a:prstGeom prst="rect">
            <a:avLst/>
          </a:prstGeom>
          <a:noFill/>
          <a:ln>
            <a:noFill/>
          </a:ln>
        </p:spPr>
        <p:txBody>
          <a:bodyPr anchorCtr="0" anchor="t" bIns="45750" lIns="91525" spcFirstLastPara="1" rIns="91525" wrap="square" tIns="4575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2: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5" name="Google Shape;215;p2:notes"/>
          <p:cNvSpPr txBox="1"/>
          <p:nvPr>
            <p:ph idx="12" type="sldNum"/>
          </p:nvPr>
        </p:nvSpPr>
        <p:spPr>
          <a:xfrm>
            <a:off x="3906838" y="9555163"/>
            <a:ext cx="2946400" cy="496887"/>
          </a:xfrm>
          <a:prstGeom prst="rect">
            <a:avLst/>
          </a:prstGeom>
          <a:noFill/>
          <a:ln>
            <a:noFill/>
          </a:ln>
        </p:spPr>
        <p:txBody>
          <a:bodyPr anchorCtr="0" anchor="b" bIns="45750" lIns="91525" spcFirstLastPara="1" rIns="91525" wrap="square" tIns="45750">
            <a:noAutofit/>
          </a:bodyPr>
          <a:lstStyle/>
          <a:p>
            <a:pPr indent="0" lvl="0" marL="0" rtl="0" algn="r">
              <a:spcBef>
                <a:spcPts val="0"/>
              </a:spcBef>
              <a:spcAft>
                <a:spcPts val="0"/>
              </a:spcAft>
              <a:buNone/>
            </a:pPr>
            <a:fld id="{00000000-1234-1234-1234-123412341234}" type="slidenum">
              <a:rPr lang="en-GB"/>
              <a:t>‹#›</a:t>
            </a:fld>
            <a:endParaRPr/>
          </a:p>
        </p:txBody>
      </p:sp>
      <p:sp>
        <p:nvSpPr>
          <p:cNvPr id="216" name="Google Shape;216;p2:notes"/>
          <p:cNvSpPr txBox="1"/>
          <p:nvPr>
            <p:ph idx="1" type="body"/>
          </p:nvPr>
        </p:nvSpPr>
        <p:spPr>
          <a:xfrm>
            <a:off x="679450" y="4714875"/>
            <a:ext cx="5438775" cy="4467225"/>
          </a:xfrm>
          <a:prstGeom prst="rect">
            <a:avLst/>
          </a:prstGeom>
          <a:noFill/>
          <a:ln>
            <a:noFill/>
          </a:ln>
        </p:spPr>
        <p:txBody>
          <a:bodyPr anchorCtr="0" anchor="t" bIns="45750" lIns="91525" spcFirstLastPara="1" rIns="91525" wrap="square" tIns="4575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3: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4" name="Google Shape;224;p3:notes"/>
          <p:cNvSpPr txBox="1"/>
          <p:nvPr>
            <p:ph idx="12" type="sldNum"/>
          </p:nvPr>
        </p:nvSpPr>
        <p:spPr>
          <a:xfrm>
            <a:off x="3849688" y="9428163"/>
            <a:ext cx="2946400" cy="496887"/>
          </a:xfrm>
          <a:prstGeom prst="rect">
            <a:avLst/>
          </a:prstGeom>
          <a:noFill/>
          <a:ln>
            <a:noFill/>
          </a:ln>
        </p:spPr>
        <p:txBody>
          <a:bodyPr anchorCtr="0" anchor="b" bIns="45750" lIns="91525" spcFirstLastPara="1" rIns="91525" wrap="square" tIns="45750">
            <a:noAutofit/>
          </a:bodyPr>
          <a:lstStyle/>
          <a:p>
            <a:pPr indent="0" lvl="0" marL="0" rtl="0" algn="r">
              <a:spcBef>
                <a:spcPts val="0"/>
              </a:spcBef>
              <a:spcAft>
                <a:spcPts val="0"/>
              </a:spcAft>
              <a:buNone/>
            </a:pPr>
            <a:fld id="{00000000-1234-1234-1234-123412341234}" type="slidenum">
              <a:rPr lang="en-GB"/>
              <a:t>‹#›</a:t>
            </a:fld>
            <a:endParaRPr/>
          </a:p>
        </p:txBody>
      </p:sp>
      <p:sp>
        <p:nvSpPr>
          <p:cNvPr id="225" name="Google Shape;225;p3:notes"/>
          <p:cNvSpPr txBox="1"/>
          <p:nvPr>
            <p:ph idx="1" type="body"/>
          </p:nvPr>
        </p:nvSpPr>
        <p:spPr>
          <a:xfrm>
            <a:off x="679450" y="4714875"/>
            <a:ext cx="5438775" cy="4467225"/>
          </a:xfrm>
          <a:prstGeom prst="rect">
            <a:avLst/>
          </a:prstGeom>
          <a:noFill/>
          <a:ln>
            <a:noFill/>
          </a:ln>
        </p:spPr>
        <p:txBody>
          <a:bodyPr anchorCtr="0" anchor="t" bIns="45750" lIns="91525" spcFirstLastPara="1" rIns="91525" wrap="square" tIns="4575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4: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2" name="Google Shape;232;p4:notes"/>
          <p:cNvSpPr txBox="1"/>
          <p:nvPr>
            <p:ph idx="12" type="sldNum"/>
          </p:nvPr>
        </p:nvSpPr>
        <p:spPr>
          <a:xfrm>
            <a:off x="3849688" y="9428163"/>
            <a:ext cx="2946400" cy="496887"/>
          </a:xfrm>
          <a:prstGeom prst="rect">
            <a:avLst/>
          </a:prstGeom>
          <a:noFill/>
          <a:ln>
            <a:noFill/>
          </a:ln>
        </p:spPr>
        <p:txBody>
          <a:bodyPr anchorCtr="0" anchor="b" bIns="45750" lIns="91525" spcFirstLastPara="1" rIns="91525" wrap="square" tIns="45750">
            <a:noAutofit/>
          </a:bodyPr>
          <a:lstStyle/>
          <a:p>
            <a:pPr indent="0" lvl="0" marL="0" rtl="0" algn="r">
              <a:spcBef>
                <a:spcPts val="0"/>
              </a:spcBef>
              <a:spcAft>
                <a:spcPts val="0"/>
              </a:spcAft>
              <a:buNone/>
            </a:pPr>
            <a:fld id="{00000000-1234-1234-1234-123412341234}" type="slidenum">
              <a:rPr lang="en-GB"/>
              <a:t>‹#›</a:t>
            </a:fld>
            <a:endParaRPr/>
          </a:p>
        </p:txBody>
      </p:sp>
      <p:sp>
        <p:nvSpPr>
          <p:cNvPr id="233" name="Google Shape;233;p4:notes"/>
          <p:cNvSpPr txBox="1"/>
          <p:nvPr>
            <p:ph idx="1" type="body"/>
          </p:nvPr>
        </p:nvSpPr>
        <p:spPr>
          <a:xfrm>
            <a:off x="679450" y="4714875"/>
            <a:ext cx="5438775" cy="4467225"/>
          </a:xfrm>
          <a:prstGeom prst="rect">
            <a:avLst/>
          </a:prstGeom>
          <a:noFill/>
          <a:ln>
            <a:noFill/>
          </a:ln>
        </p:spPr>
        <p:txBody>
          <a:bodyPr anchorCtr="0" anchor="t" bIns="45750" lIns="91525" spcFirstLastPara="1" rIns="91525" wrap="square" tIns="4575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5: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9" name="Google Shape;249;p5:notes"/>
          <p:cNvSpPr txBox="1"/>
          <p:nvPr>
            <p:ph idx="12" type="sldNum"/>
          </p:nvPr>
        </p:nvSpPr>
        <p:spPr>
          <a:xfrm>
            <a:off x="3849688" y="9428163"/>
            <a:ext cx="2946400" cy="496887"/>
          </a:xfrm>
          <a:prstGeom prst="rect">
            <a:avLst/>
          </a:prstGeom>
          <a:noFill/>
          <a:ln>
            <a:noFill/>
          </a:ln>
        </p:spPr>
        <p:txBody>
          <a:bodyPr anchorCtr="0" anchor="b" bIns="45750" lIns="91525" spcFirstLastPara="1" rIns="91525" wrap="square" tIns="45750">
            <a:noAutofit/>
          </a:bodyPr>
          <a:lstStyle/>
          <a:p>
            <a:pPr indent="0" lvl="0" marL="0" rtl="0" algn="r">
              <a:spcBef>
                <a:spcPts val="0"/>
              </a:spcBef>
              <a:spcAft>
                <a:spcPts val="0"/>
              </a:spcAft>
              <a:buNone/>
            </a:pPr>
            <a:fld id="{00000000-1234-1234-1234-123412341234}" type="slidenum">
              <a:rPr lang="en-GB"/>
              <a:t>‹#›</a:t>
            </a:fld>
            <a:endParaRPr/>
          </a:p>
        </p:txBody>
      </p:sp>
      <p:sp>
        <p:nvSpPr>
          <p:cNvPr id="250" name="Google Shape;250;p5:notes"/>
          <p:cNvSpPr txBox="1"/>
          <p:nvPr>
            <p:ph idx="1" type="body"/>
          </p:nvPr>
        </p:nvSpPr>
        <p:spPr>
          <a:xfrm>
            <a:off x="679450" y="4714875"/>
            <a:ext cx="5438775" cy="4467225"/>
          </a:xfrm>
          <a:prstGeom prst="rect">
            <a:avLst/>
          </a:prstGeom>
          <a:noFill/>
          <a:ln>
            <a:noFill/>
          </a:ln>
        </p:spPr>
        <p:txBody>
          <a:bodyPr anchorCtr="0" anchor="t" bIns="45750" lIns="91525" spcFirstLastPara="1" rIns="91525" wrap="square" tIns="4575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6: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2" name="Google Shape;262;p6:notes"/>
          <p:cNvSpPr txBox="1"/>
          <p:nvPr>
            <p:ph idx="1" type="body"/>
          </p:nvPr>
        </p:nvSpPr>
        <p:spPr>
          <a:xfrm>
            <a:off x="679450" y="4714875"/>
            <a:ext cx="5438775" cy="4467225"/>
          </a:xfrm>
          <a:prstGeom prst="rect">
            <a:avLst/>
          </a:prstGeom>
          <a:noFill/>
          <a:ln>
            <a:noFill/>
          </a:ln>
        </p:spPr>
        <p:txBody>
          <a:bodyPr anchorCtr="0" anchor="t" bIns="45750" lIns="91525" spcFirstLastPara="1" rIns="91525" wrap="square" tIns="45750">
            <a:noAutofit/>
          </a:bodyPr>
          <a:lstStyle/>
          <a:p>
            <a:pPr indent="0" lvl="0" marL="0" rtl="0" algn="l">
              <a:spcBef>
                <a:spcPts val="0"/>
              </a:spcBef>
              <a:spcAft>
                <a:spcPts val="0"/>
              </a:spcAft>
              <a:buNone/>
            </a:pPr>
            <a:r>
              <a:t/>
            </a:r>
            <a:endParaRPr/>
          </a:p>
        </p:txBody>
      </p:sp>
      <p:sp>
        <p:nvSpPr>
          <p:cNvPr id="263" name="Google Shape;263;p6:notes"/>
          <p:cNvSpPr txBox="1"/>
          <p:nvPr>
            <p:ph idx="12" type="sldNum"/>
          </p:nvPr>
        </p:nvSpPr>
        <p:spPr>
          <a:xfrm>
            <a:off x="3849688" y="9428163"/>
            <a:ext cx="2946400" cy="496887"/>
          </a:xfrm>
          <a:prstGeom prst="rect">
            <a:avLst/>
          </a:prstGeom>
          <a:noFill/>
          <a:ln>
            <a:noFill/>
          </a:ln>
        </p:spPr>
        <p:txBody>
          <a:bodyPr anchorCtr="0" anchor="b" bIns="45750" lIns="91525" spcFirstLastPara="1" rIns="91525" wrap="square" tIns="457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Presentation cover and image" showMasterSp="0">
  <p:cSld name="NRF_Presentation cover and image">
    <p:spTree>
      <p:nvGrpSpPr>
        <p:cNvPr id="20" name="Shape 20"/>
        <p:cNvGrpSpPr/>
        <p:nvPr/>
      </p:nvGrpSpPr>
      <p:grpSpPr>
        <a:xfrm>
          <a:off x="0" y="0"/>
          <a:ext cx="0" cy="0"/>
          <a:chOff x="0" y="0"/>
          <a:chExt cx="0" cy="0"/>
        </a:xfrm>
      </p:grpSpPr>
      <p:sp>
        <p:nvSpPr>
          <p:cNvPr id="21" name="Google Shape;21;p2"/>
          <p:cNvSpPr/>
          <p:nvPr>
            <p:ph idx="2" type="pic"/>
          </p:nvPr>
        </p:nvSpPr>
        <p:spPr>
          <a:xfrm>
            <a:off x="4608000" y="0"/>
            <a:ext cx="4536000" cy="51435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22" name="Google Shape;22;p2"/>
          <p:cNvPicPr preferRelativeResize="0"/>
          <p:nvPr/>
        </p:nvPicPr>
        <p:blipFill rotWithShape="1">
          <a:blip r:embed="rId2">
            <a:alphaModFix/>
          </a:blip>
          <a:srcRect b="0" l="0" r="0" t="0"/>
          <a:stretch/>
        </p:blipFill>
        <p:spPr>
          <a:xfrm>
            <a:off x="354052" y="339725"/>
            <a:ext cx="2696979" cy="300072"/>
          </a:xfrm>
          <a:prstGeom prst="rect">
            <a:avLst/>
          </a:prstGeom>
          <a:noFill/>
          <a:ln>
            <a:noFill/>
          </a:ln>
        </p:spPr>
      </p:pic>
      <p:sp>
        <p:nvSpPr>
          <p:cNvPr id="23" name="Google Shape;23;p2"/>
          <p:cNvSpPr txBox="1"/>
          <p:nvPr>
            <p:ph idx="1" type="body"/>
          </p:nvPr>
        </p:nvSpPr>
        <p:spPr>
          <a:xfrm>
            <a:off x="342000" y="1374798"/>
            <a:ext cx="4193488" cy="1285853"/>
          </a:xfrm>
          <a:prstGeom prst="rect">
            <a:avLst/>
          </a:prstGeom>
          <a:noFill/>
          <a:ln>
            <a:noFill/>
          </a:ln>
        </p:spPr>
        <p:txBody>
          <a:bodyPr anchorCtr="0" anchor="t" bIns="0" lIns="0" spcFirstLastPara="1" rIns="0" wrap="square" tIns="0">
            <a:noAutofit/>
          </a:bodyPr>
          <a:lstStyle>
            <a:lvl1pPr indent="-228600" lvl="0" marL="457200" algn="l">
              <a:lnSpc>
                <a:spcPct val="80000"/>
              </a:lnSpc>
              <a:spcBef>
                <a:spcPts val="0"/>
              </a:spcBef>
              <a:spcAft>
                <a:spcPts val="0"/>
              </a:spcAft>
              <a:buSzPts val="2400"/>
              <a:buNone/>
              <a:defRPr b="1" i="0" sz="2400" cap="none">
                <a:solidFill>
                  <a:schemeClr val="dk1"/>
                </a:solidFill>
                <a:latin typeface="Georgia"/>
                <a:ea typeface="Georgia"/>
                <a:cs typeface="Georgia"/>
                <a:sym typeface="Georgia"/>
              </a:defRPr>
            </a:lvl1pPr>
            <a:lvl2pPr indent="-228600" lvl="1" marL="914400" algn="l">
              <a:lnSpc>
                <a:spcPct val="80000"/>
              </a:lnSpc>
              <a:spcBef>
                <a:spcPts val="600"/>
              </a:spcBef>
              <a:spcAft>
                <a:spcPts val="0"/>
              </a:spcAft>
              <a:buSzPts val="2400"/>
              <a:buNone/>
              <a:defRPr b="1" i="1" sz="2400" cap="none">
                <a:solidFill>
                  <a:schemeClr val="accent4"/>
                </a:solidFill>
                <a:latin typeface="Georgia"/>
                <a:ea typeface="Georgia"/>
                <a:cs typeface="Georgia"/>
                <a:sym typeface="Georgia"/>
              </a:defRPr>
            </a:lvl2pPr>
            <a:lvl3pPr indent="-228600" lvl="2" marL="1371600" algn="l">
              <a:lnSpc>
                <a:spcPct val="100000"/>
              </a:lnSpc>
              <a:spcBef>
                <a:spcPts val="5696"/>
              </a:spcBef>
              <a:spcAft>
                <a:spcPts val="0"/>
              </a:spcAft>
              <a:buSzPts val="1600"/>
              <a:buNone/>
              <a:defRPr sz="1600">
                <a:solidFill>
                  <a:schemeClr val="dk1"/>
                </a:solidFill>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2"/>
          <p:cNvSpPr txBox="1"/>
          <p:nvPr>
            <p:ph idx="3" type="body"/>
          </p:nvPr>
        </p:nvSpPr>
        <p:spPr>
          <a:xfrm>
            <a:off x="341999" y="2660648"/>
            <a:ext cx="4194000" cy="1705610"/>
          </a:xfrm>
          <a:prstGeom prst="rect">
            <a:avLst/>
          </a:prstGeom>
          <a:noFill/>
          <a:ln>
            <a:noFill/>
          </a:ln>
        </p:spPr>
        <p:txBody>
          <a:bodyPr anchorCtr="0" anchor="t" bIns="0" lIns="0" spcFirstLastPara="1" rIns="0" wrap="square" tIns="0">
            <a:noAutofit/>
          </a:bodyPr>
          <a:lstStyle>
            <a:lvl1pPr indent="-228600" lvl="0" marL="457200" algn="l">
              <a:lnSpc>
                <a:spcPct val="80000"/>
              </a:lnSpc>
              <a:spcBef>
                <a:spcPts val="0"/>
              </a:spcBef>
              <a:spcAft>
                <a:spcPts val="0"/>
              </a:spcAft>
              <a:buSzPts val="1200"/>
              <a:buNone/>
              <a:defRPr b="1" i="0" sz="1200" cap="none">
                <a:solidFill>
                  <a:schemeClr val="accent4"/>
                </a:solidFill>
                <a:latin typeface="Arial"/>
                <a:ea typeface="Arial"/>
                <a:cs typeface="Arial"/>
                <a:sym typeface="Arial"/>
              </a:defRPr>
            </a:lvl1pPr>
            <a:lvl2pPr indent="-228600" lvl="1" marL="914400" algn="l">
              <a:lnSpc>
                <a:spcPct val="80000"/>
              </a:lnSpc>
              <a:spcBef>
                <a:spcPts val="300"/>
              </a:spcBef>
              <a:spcAft>
                <a:spcPts val="0"/>
              </a:spcAft>
              <a:buSzPts val="1200"/>
              <a:buNone/>
              <a:defRPr b="0" i="0" sz="1200" cap="none">
                <a:solidFill>
                  <a:schemeClr val="accent4"/>
                </a:solidFill>
                <a:latin typeface="Arial"/>
                <a:ea typeface="Arial"/>
                <a:cs typeface="Arial"/>
                <a:sym typeface="Arial"/>
              </a:defRPr>
            </a:lvl2pPr>
            <a:lvl3pPr indent="-228600" lvl="2" marL="1371600" algn="l">
              <a:lnSpc>
                <a:spcPct val="100000"/>
              </a:lnSpc>
              <a:spcBef>
                <a:spcPts val="5696"/>
              </a:spcBef>
              <a:spcAft>
                <a:spcPts val="0"/>
              </a:spcAft>
              <a:buSzPts val="1600"/>
              <a:buNone/>
              <a:defRPr sz="1600">
                <a:solidFill>
                  <a:schemeClr val="dk1"/>
                </a:solidFill>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 name="Google Shape;25;p2"/>
          <p:cNvSpPr txBox="1"/>
          <p:nvPr/>
        </p:nvSpPr>
        <p:spPr>
          <a:xfrm>
            <a:off x="342010" y="4479925"/>
            <a:ext cx="3156585" cy="253236"/>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800">
                <a:solidFill>
                  <a:schemeClr val="lt2"/>
                </a:solidFill>
                <a:latin typeface="Arial"/>
                <a:ea typeface="Arial"/>
                <a:cs typeface="Arial"/>
                <a:sym typeface="Arial"/>
              </a:rPr>
              <a:t>Norton Rose Fulbright LLP</a:t>
            </a:r>
            <a:br>
              <a:rPr lang="en-GB" sz="800">
                <a:solidFill>
                  <a:schemeClr val="lt2"/>
                </a:solidFill>
                <a:latin typeface="Arial"/>
                <a:ea typeface="Arial"/>
                <a:cs typeface="Arial"/>
                <a:sym typeface="Arial"/>
              </a:rPr>
            </a:br>
            <a:r>
              <a:rPr lang="en-GB" sz="800">
                <a:solidFill>
                  <a:schemeClr val="lt2"/>
                </a:solidFill>
                <a:latin typeface="Arial"/>
                <a:ea typeface="Arial"/>
                <a:cs typeface="Arial"/>
                <a:sym typeface="Arial"/>
              </a:rPr>
              <a:t>15 July</a:t>
            </a:r>
            <a:r>
              <a:rPr lang="en-GB" sz="800">
                <a:solidFill>
                  <a:schemeClr val="lt2"/>
                </a:solidFill>
                <a:latin typeface="Arial"/>
                <a:ea typeface="Arial"/>
                <a:cs typeface="Arial"/>
                <a:sym typeface="Arial"/>
              </a:rPr>
              <a:t> 2020</a:t>
            </a:r>
            <a:endParaRPr sz="800">
              <a:solidFill>
                <a:schemeClr val="lt2"/>
              </a:solidFill>
              <a:latin typeface="Arial"/>
              <a:ea typeface="Arial"/>
              <a:cs typeface="Arial"/>
              <a:sym typeface="Arial"/>
            </a:endParaRPr>
          </a:p>
        </p:txBody>
      </p:sp>
      <p:sp>
        <p:nvSpPr>
          <p:cNvPr id="26" name="Google Shape;26;p2"/>
          <p:cNvSpPr txBox="1"/>
          <p:nvPr/>
        </p:nvSpPr>
        <p:spPr>
          <a:xfrm>
            <a:off x="342000"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Title only">
  <p:cSld name="NRF_Title only">
    <p:spTree>
      <p:nvGrpSpPr>
        <p:cNvPr id="69" name="Shape 69"/>
        <p:cNvGrpSpPr/>
        <p:nvPr/>
      </p:nvGrpSpPr>
      <p:grpSpPr>
        <a:xfrm>
          <a:off x="0" y="0"/>
          <a:ext cx="0" cy="0"/>
          <a:chOff x="0" y="0"/>
          <a:chExt cx="0" cy="0"/>
        </a:xfrm>
      </p:grpSpPr>
      <p:sp>
        <p:nvSpPr>
          <p:cNvPr id="70" name="Google Shape;70;p11"/>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72" name="Google Shape;72;p11"/>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ummary highlights panel">
  <p:cSld name="NRF_Summary highlights panel">
    <p:spTree>
      <p:nvGrpSpPr>
        <p:cNvPr id="73" name="Shape 73"/>
        <p:cNvGrpSpPr/>
        <p:nvPr/>
      </p:nvGrpSpPr>
      <p:grpSpPr>
        <a:xfrm>
          <a:off x="0" y="0"/>
          <a:ext cx="0" cy="0"/>
          <a:chOff x="0" y="0"/>
          <a:chExt cx="0" cy="0"/>
        </a:xfrm>
      </p:grpSpPr>
      <p:sp>
        <p:nvSpPr>
          <p:cNvPr id="74" name="Google Shape;74;p12"/>
          <p:cNvSpPr/>
          <p:nvPr/>
        </p:nvSpPr>
        <p:spPr>
          <a:xfrm>
            <a:off x="6372000" y="0"/>
            <a:ext cx="27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12"/>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76" name="Google Shape;76;p12"/>
          <p:cNvSpPr txBox="1"/>
          <p:nvPr>
            <p:ph idx="1" type="body"/>
          </p:nvPr>
        </p:nvSpPr>
        <p:spPr>
          <a:xfrm>
            <a:off x="342000" y="1385887"/>
            <a:ext cx="5614300"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77" name="Google Shape;77;p12"/>
          <p:cNvSpPr txBox="1"/>
          <p:nvPr>
            <p:ph idx="2" type="body"/>
          </p:nvPr>
        </p:nvSpPr>
        <p:spPr>
          <a:xfrm>
            <a:off x="6742113" y="1385888"/>
            <a:ext cx="2060575" cy="3060000"/>
          </a:xfrm>
          <a:prstGeom prst="rect">
            <a:avLst/>
          </a:prstGeom>
          <a:noFill/>
          <a:ln>
            <a:noFill/>
          </a:ln>
        </p:spPr>
        <p:txBody>
          <a:bodyPr anchorCtr="0" anchor="t" bIns="0" lIns="0" spcFirstLastPara="1" rIns="0" wrap="square" tIns="0">
            <a:noAutofit/>
          </a:bodyPr>
          <a:lstStyle>
            <a:lvl1pPr indent="-304800" lvl="0" marL="457200" algn="l">
              <a:lnSpc>
                <a:spcPct val="100000"/>
              </a:lnSpc>
              <a:spcBef>
                <a:spcPts val="600"/>
              </a:spcBef>
              <a:spcAft>
                <a:spcPts val="0"/>
              </a:spcAft>
              <a:buClr>
                <a:schemeClr val="lt1"/>
              </a:buClr>
              <a:buSzPts val="1200"/>
              <a:buChar char="•"/>
              <a:defRPr sz="1200">
                <a:solidFill>
                  <a:schemeClr val="lt1"/>
                </a:solidFill>
              </a:defRPr>
            </a:lvl1pPr>
            <a:lvl2pPr indent="-304800" lvl="1" marL="914400" algn="l">
              <a:lnSpc>
                <a:spcPct val="100000"/>
              </a:lnSpc>
              <a:spcBef>
                <a:spcPts val="600"/>
              </a:spcBef>
              <a:spcAft>
                <a:spcPts val="0"/>
              </a:spcAft>
              <a:buClr>
                <a:schemeClr val="lt1"/>
              </a:buClr>
              <a:buSzPts val="1200"/>
              <a:buChar char="•"/>
              <a:defRPr sz="1200">
                <a:solidFill>
                  <a:schemeClr val="lt1"/>
                </a:solidFill>
              </a:defRPr>
            </a:lvl2pPr>
            <a:lvl3pPr indent="-304800" lvl="2" marL="1371600" algn="l">
              <a:lnSpc>
                <a:spcPct val="100000"/>
              </a:lnSpc>
              <a:spcBef>
                <a:spcPts val="600"/>
              </a:spcBef>
              <a:spcAft>
                <a:spcPts val="0"/>
              </a:spcAft>
              <a:buClr>
                <a:schemeClr val="lt1"/>
              </a:buClr>
              <a:buSzPts val="1200"/>
              <a:buChar char="•"/>
              <a:defRPr sz="1200">
                <a:solidFill>
                  <a:schemeClr val="lt1"/>
                </a:solidFill>
              </a:defRPr>
            </a:lvl3pPr>
            <a:lvl4pPr indent="-304800" lvl="3" marL="1828800" algn="l">
              <a:lnSpc>
                <a:spcPct val="100000"/>
              </a:lnSpc>
              <a:spcBef>
                <a:spcPts val="600"/>
              </a:spcBef>
              <a:spcAft>
                <a:spcPts val="0"/>
              </a:spcAft>
              <a:buClr>
                <a:schemeClr val="lt1"/>
              </a:buClr>
              <a:buSzPts val="1200"/>
              <a:buChar char="–"/>
              <a:defRPr sz="1200">
                <a:solidFill>
                  <a:schemeClr val="lt1"/>
                </a:solidFill>
              </a:defRPr>
            </a:lvl4pPr>
            <a:lvl5pPr indent="-304800" lvl="4" marL="2286000" algn="l">
              <a:lnSpc>
                <a:spcPct val="100000"/>
              </a:lnSpc>
              <a:spcBef>
                <a:spcPts val="600"/>
              </a:spcBef>
              <a:spcAft>
                <a:spcPts val="0"/>
              </a:spcAft>
              <a:buClr>
                <a:schemeClr val="lt1"/>
              </a:buClr>
              <a:buSzPts val="1200"/>
              <a:buChar char="–"/>
              <a:defRPr sz="1200">
                <a:solidFill>
                  <a:schemeClr val="lt1"/>
                </a:solidFill>
              </a:defRPr>
            </a:lvl5pPr>
            <a:lvl6pPr indent="-304800" lvl="5" marL="2743200" algn="l">
              <a:lnSpc>
                <a:spcPct val="100000"/>
              </a:lnSpc>
              <a:spcBef>
                <a:spcPts val="600"/>
              </a:spcBef>
              <a:spcAft>
                <a:spcPts val="0"/>
              </a:spcAft>
              <a:buClr>
                <a:schemeClr val="lt1"/>
              </a:buClr>
              <a:buSzPts val="1200"/>
              <a:buChar char="–"/>
              <a:defRPr sz="1200">
                <a:solidFill>
                  <a:schemeClr val="lt1"/>
                </a:solidFill>
              </a:defRPr>
            </a:lvl6pPr>
            <a:lvl7pPr indent="-304800" lvl="6" marL="3200400" algn="l">
              <a:lnSpc>
                <a:spcPct val="100000"/>
              </a:lnSpc>
              <a:spcBef>
                <a:spcPts val="600"/>
              </a:spcBef>
              <a:spcAft>
                <a:spcPts val="0"/>
              </a:spcAft>
              <a:buClr>
                <a:schemeClr val="lt1"/>
              </a:buClr>
              <a:buSzPts val="1200"/>
              <a:buChar char="–"/>
              <a:defRPr sz="1200">
                <a:solidFill>
                  <a:schemeClr val="lt1"/>
                </a:solidFill>
              </a:defRPr>
            </a:lvl7pPr>
            <a:lvl8pPr indent="-304800" lvl="7" marL="3657600" algn="l">
              <a:lnSpc>
                <a:spcPct val="100000"/>
              </a:lnSpc>
              <a:spcBef>
                <a:spcPts val="600"/>
              </a:spcBef>
              <a:spcAft>
                <a:spcPts val="0"/>
              </a:spcAft>
              <a:buClr>
                <a:schemeClr val="lt1"/>
              </a:buClr>
              <a:buSzPts val="1200"/>
              <a:buChar char="–"/>
              <a:defRPr sz="1200">
                <a:solidFill>
                  <a:schemeClr val="lt1"/>
                </a:solidFill>
              </a:defRPr>
            </a:lvl8pPr>
            <a:lvl9pPr indent="-304800" lvl="8" marL="4114800" algn="l">
              <a:lnSpc>
                <a:spcPct val="100000"/>
              </a:lnSpc>
              <a:spcBef>
                <a:spcPts val="600"/>
              </a:spcBef>
              <a:spcAft>
                <a:spcPts val="0"/>
              </a:spcAft>
              <a:buClr>
                <a:schemeClr val="lt1"/>
              </a:buClr>
              <a:buSzPts val="1200"/>
              <a:buChar char="–"/>
              <a:defRPr sz="1200">
                <a:solidFill>
                  <a:schemeClr val="lt1"/>
                </a:solidFill>
              </a:defRPr>
            </a:lvl9pPr>
          </a:lstStyle>
          <a:p/>
        </p:txBody>
      </p:sp>
      <p:grpSp>
        <p:nvGrpSpPr>
          <p:cNvPr id="78" name="Google Shape;78;p12"/>
          <p:cNvGrpSpPr/>
          <p:nvPr/>
        </p:nvGrpSpPr>
        <p:grpSpPr>
          <a:xfrm>
            <a:off x="8450705" y="4587368"/>
            <a:ext cx="351983" cy="256429"/>
            <a:chOff x="8450705" y="4587368"/>
            <a:chExt cx="351983" cy="256429"/>
          </a:xfrm>
        </p:grpSpPr>
        <p:sp>
          <p:nvSpPr>
            <p:cNvPr id="79" name="Google Shape;79;p12"/>
            <p:cNvSpPr/>
            <p:nvPr/>
          </p:nvSpPr>
          <p:spPr>
            <a:xfrm>
              <a:off x="8450705" y="4587368"/>
              <a:ext cx="152663" cy="106752"/>
            </a:xfrm>
            <a:custGeom>
              <a:rect b="b" l="l" r="r" t="t"/>
              <a:pathLst>
                <a:path extrusionOk="0" h="286" w="409">
                  <a:moveTo>
                    <a:pt x="0" y="286"/>
                  </a:moveTo>
                  <a:lnTo>
                    <a:pt x="206" y="130"/>
                  </a:lnTo>
                  <a:lnTo>
                    <a:pt x="409" y="286"/>
                  </a:lnTo>
                  <a:lnTo>
                    <a:pt x="206" y="0"/>
                  </a:lnTo>
                  <a:lnTo>
                    <a:pt x="0" y="28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 name="Google Shape;80;p12"/>
            <p:cNvSpPr/>
            <p:nvPr/>
          </p:nvSpPr>
          <p:spPr>
            <a:xfrm>
              <a:off x="8471981" y="4707931"/>
              <a:ext cx="110111" cy="135866"/>
            </a:xfrm>
            <a:custGeom>
              <a:rect b="b" l="l" r="r" t="t"/>
              <a:pathLst>
                <a:path extrusionOk="0" h="154" w="125">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 name="Google Shape;81;p12"/>
            <p:cNvSpPr/>
            <p:nvPr/>
          </p:nvSpPr>
          <p:spPr>
            <a:xfrm>
              <a:off x="8708254" y="4707931"/>
              <a:ext cx="94434" cy="133253"/>
            </a:xfrm>
            <a:custGeom>
              <a:rect b="b" l="l" r="r" t="t"/>
              <a:pathLst>
                <a:path extrusionOk="0" h="151" w="107">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 name="Google Shape;82;p12"/>
            <p:cNvSpPr/>
            <p:nvPr/>
          </p:nvSpPr>
          <p:spPr>
            <a:xfrm>
              <a:off x="8597396" y="4707931"/>
              <a:ext cx="102273" cy="135866"/>
            </a:xfrm>
            <a:custGeom>
              <a:rect b="b" l="l" r="r" t="t"/>
              <a:pathLst>
                <a:path extrusionOk="0" h="154" w="116">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83" name="Google Shape;83;p12"/>
          <p:cNvSpPr txBox="1"/>
          <p:nvPr>
            <p:ph type="title"/>
          </p:nvPr>
        </p:nvSpPr>
        <p:spPr>
          <a:xfrm>
            <a:off x="342000" y="341312"/>
            <a:ext cx="5616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ummary highlights two columns">
  <p:cSld name="NRF_Summary highlights two columns">
    <p:spTree>
      <p:nvGrpSpPr>
        <p:cNvPr id="85" name="Shape 85"/>
        <p:cNvGrpSpPr/>
        <p:nvPr/>
      </p:nvGrpSpPr>
      <p:grpSpPr>
        <a:xfrm>
          <a:off x="0" y="0"/>
          <a:ext cx="0" cy="0"/>
          <a:chOff x="0" y="0"/>
          <a:chExt cx="0" cy="0"/>
        </a:xfrm>
      </p:grpSpPr>
      <p:sp>
        <p:nvSpPr>
          <p:cNvPr id="86" name="Google Shape;86;p13"/>
          <p:cNvSpPr txBox="1"/>
          <p:nvPr>
            <p:ph idx="1" type="body"/>
          </p:nvPr>
        </p:nvSpPr>
        <p:spPr>
          <a:xfrm>
            <a:off x="4608000" y="1385887"/>
            <a:ext cx="4194000" cy="3094037"/>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87" name="Google Shape;87;p13"/>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88" name="Google Shape;88;p13"/>
          <p:cNvSpPr txBox="1"/>
          <p:nvPr>
            <p:ph idx="2" type="body"/>
          </p:nvPr>
        </p:nvSpPr>
        <p:spPr>
          <a:xfrm>
            <a:off x="342000" y="1385887"/>
            <a:ext cx="4194000" cy="3094037"/>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89" name="Google Shape;89;p13"/>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3"/>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ummary highlights grid of four">
  <p:cSld name="NRF_Summary highlights grid of four">
    <p:spTree>
      <p:nvGrpSpPr>
        <p:cNvPr id="91" name="Shape 91"/>
        <p:cNvGrpSpPr/>
        <p:nvPr/>
      </p:nvGrpSpPr>
      <p:grpSpPr>
        <a:xfrm>
          <a:off x="0" y="0"/>
          <a:ext cx="0" cy="0"/>
          <a:chOff x="0" y="0"/>
          <a:chExt cx="0" cy="0"/>
        </a:xfrm>
      </p:grpSpPr>
      <p:sp>
        <p:nvSpPr>
          <p:cNvPr id="92" name="Google Shape;92;p14"/>
          <p:cNvSpPr txBox="1"/>
          <p:nvPr>
            <p:ph idx="1" type="body"/>
          </p:nvPr>
        </p:nvSpPr>
        <p:spPr>
          <a:xfrm>
            <a:off x="2475000" y="1385887"/>
            <a:ext cx="2059200" cy="3094037"/>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93" name="Google Shape;93;p14"/>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94" name="Google Shape;94;p14"/>
          <p:cNvSpPr txBox="1"/>
          <p:nvPr>
            <p:ph idx="2" type="body"/>
          </p:nvPr>
        </p:nvSpPr>
        <p:spPr>
          <a:xfrm>
            <a:off x="342000" y="1385887"/>
            <a:ext cx="2058300" cy="3094037"/>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95" name="Google Shape;95;p14"/>
          <p:cNvSpPr txBox="1"/>
          <p:nvPr>
            <p:ph idx="3" type="body"/>
          </p:nvPr>
        </p:nvSpPr>
        <p:spPr>
          <a:xfrm>
            <a:off x="4608900" y="1385887"/>
            <a:ext cx="2059200" cy="3094037"/>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96" name="Google Shape;96;p14"/>
          <p:cNvSpPr txBox="1"/>
          <p:nvPr>
            <p:ph idx="4" type="body"/>
          </p:nvPr>
        </p:nvSpPr>
        <p:spPr>
          <a:xfrm>
            <a:off x="6742800" y="1385888"/>
            <a:ext cx="2059200" cy="3094036"/>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97" name="Google Shape;97;p14"/>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Key facts x3">
  <p:cSld name="NRF_Key facts x3">
    <p:spTree>
      <p:nvGrpSpPr>
        <p:cNvPr id="99" name="Shape 99"/>
        <p:cNvGrpSpPr/>
        <p:nvPr/>
      </p:nvGrpSpPr>
      <p:grpSpPr>
        <a:xfrm>
          <a:off x="0" y="0"/>
          <a:ext cx="0" cy="0"/>
          <a:chOff x="0" y="0"/>
          <a:chExt cx="0" cy="0"/>
        </a:xfrm>
      </p:grpSpPr>
      <p:sp>
        <p:nvSpPr>
          <p:cNvPr id="100" name="Google Shape;100;p15"/>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01" name="Google Shape;101;p15"/>
          <p:cNvSpPr/>
          <p:nvPr>
            <p:ph idx="1" type="body"/>
          </p:nvPr>
        </p:nvSpPr>
        <p:spPr>
          <a:xfrm>
            <a:off x="3542402"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02" name="Google Shape;102;p15"/>
          <p:cNvSpPr/>
          <p:nvPr>
            <p:ph idx="2" type="body"/>
          </p:nvPr>
        </p:nvSpPr>
        <p:spPr>
          <a:xfrm>
            <a:off x="1072937"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03" name="Google Shape;103;p15"/>
          <p:cNvSpPr/>
          <p:nvPr>
            <p:ph idx="3" type="body"/>
          </p:nvPr>
        </p:nvSpPr>
        <p:spPr>
          <a:xfrm>
            <a:off x="6011863"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04" name="Google Shape;104;p15"/>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5"/>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Key facts x4">
  <p:cSld name="NRF_Key facts x4">
    <p:spTree>
      <p:nvGrpSpPr>
        <p:cNvPr id="106" name="Shape 106"/>
        <p:cNvGrpSpPr/>
        <p:nvPr/>
      </p:nvGrpSpPr>
      <p:grpSpPr>
        <a:xfrm>
          <a:off x="0" y="0"/>
          <a:ext cx="0" cy="0"/>
          <a:chOff x="0" y="0"/>
          <a:chExt cx="0" cy="0"/>
        </a:xfrm>
      </p:grpSpPr>
      <p:sp>
        <p:nvSpPr>
          <p:cNvPr id="107" name="Google Shape;107;p16"/>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08" name="Google Shape;108;p16"/>
          <p:cNvSpPr/>
          <p:nvPr>
            <p:ph idx="1" type="body"/>
          </p:nvPr>
        </p:nvSpPr>
        <p:spPr>
          <a:xfrm>
            <a:off x="2475600"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09" name="Google Shape;109;p16"/>
          <p:cNvSpPr/>
          <p:nvPr>
            <p:ph idx="2" type="body"/>
          </p:nvPr>
        </p:nvSpPr>
        <p:spPr>
          <a:xfrm>
            <a:off x="342000"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0" name="Google Shape;110;p16"/>
          <p:cNvSpPr/>
          <p:nvPr>
            <p:ph idx="3" type="body"/>
          </p:nvPr>
        </p:nvSpPr>
        <p:spPr>
          <a:xfrm>
            <a:off x="4609200"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1" name="Google Shape;111;p16"/>
          <p:cNvSpPr/>
          <p:nvPr>
            <p:ph idx="4" type="body"/>
          </p:nvPr>
        </p:nvSpPr>
        <p:spPr>
          <a:xfrm>
            <a:off x="6742800"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2" name="Google Shape;112;p16"/>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Key facts x5">
  <p:cSld name="NRF_Key facts x5">
    <p:spTree>
      <p:nvGrpSpPr>
        <p:cNvPr id="114" name="Shape 114"/>
        <p:cNvGrpSpPr/>
        <p:nvPr/>
      </p:nvGrpSpPr>
      <p:grpSpPr>
        <a:xfrm>
          <a:off x="0" y="0"/>
          <a:ext cx="0" cy="0"/>
          <a:chOff x="0" y="0"/>
          <a:chExt cx="0" cy="0"/>
        </a:xfrm>
      </p:grpSpPr>
      <p:sp>
        <p:nvSpPr>
          <p:cNvPr id="115" name="Google Shape;115;p17"/>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16" name="Google Shape;116;p17"/>
          <p:cNvSpPr/>
          <p:nvPr>
            <p:ph idx="1" type="body"/>
          </p:nvPr>
        </p:nvSpPr>
        <p:spPr>
          <a:xfrm>
            <a:off x="3542400" y="339725"/>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7" name="Google Shape;117;p17"/>
          <p:cNvSpPr/>
          <p:nvPr>
            <p:ph idx="2" type="body"/>
          </p:nvPr>
        </p:nvSpPr>
        <p:spPr>
          <a:xfrm>
            <a:off x="1406526" y="339725"/>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8" name="Google Shape;118;p17"/>
          <p:cNvSpPr/>
          <p:nvPr>
            <p:ph idx="3" type="body"/>
          </p:nvPr>
        </p:nvSpPr>
        <p:spPr>
          <a:xfrm>
            <a:off x="5678275" y="339725"/>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9" name="Google Shape;119;p17"/>
          <p:cNvSpPr/>
          <p:nvPr>
            <p:ph idx="4" type="body"/>
          </p:nvPr>
        </p:nvSpPr>
        <p:spPr>
          <a:xfrm>
            <a:off x="2477875" y="2397125"/>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20" name="Google Shape;120;p17"/>
          <p:cNvSpPr/>
          <p:nvPr>
            <p:ph idx="5" type="body"/>
          </p:nvPr>
        </p:nvSpPr>
        <p:spPr>
          <a:xfrm>
            <a:off x="4611475" y="2397125"/>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21" name="Google Shape;121;p17"/>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Key facts x3 arrows">
  <p:cSld name="NRF_Key facts x3 arrows">
    <p:spTree>
      <p:nvGrpSpPr>
        <p:cNvPr id="122" name="Shape 122"/>
        <p:cNvGrpSpPr/>
        <p:nvPr/>
      </p:nvGrpSpPr>
      <p:grpSpPr>
        <a:xfrm>
          <a:off x="0" y="0"/>
          <a:ext cx="0" cy="0"/>
          <a:chOff x="0" y="0"/>
          <a:chExt cx="0" cy="0"/>
        </a:xfrm>
      </p:grpSpPr>
      <p:sp>
        <p:nvSpPr>
          <p:cNvPr id="123" name="Google Shape;123;p18"/>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8"/>
          <p:cNvSpPr txBox="1"/>
          <p:nvPr>
            <p:ph idx="1" type="body"/>
          </p:nvPr>
        </p:nvSpPr>
        <p:spPr>
          <a:xfrm>
            <a:off x="342000" y="2730499"/>
            <a:ext cx="2766324"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1"/>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25" name="Google Shape;125;p18"/>
          <p:cNvSpPr txBox="1"/>
          <p:nvPr>
            <p:ph idx="2" type="body"/>
          </p:nvPr>
        </p:nvSpPr>
        <p:spPr>
          <a:xfrm>
            <a:off x="3187700" y="2730499"/>
            <a:ext cx="2766323"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1"/>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26" name="Google Shape;126;p18"/>
          <p:cNvSpPr txBox="1"/>
          <p:nvPr>
            <p:ph idx="3" type="body"/>
          </p:nvPr>
        </p:nvSpPr>
        <p:spPr>
          <a:xfrm>
            <a:off x="6035675" y="2730499"/>
            <a:ext cx="2767013"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1"/>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27" name="Google Shape;127;p18"/>
          <p:cNvSpPr/>
          <p:nvPr>
            <p:ph idx="4" type="body"/>
          </p:nvPr>
        </p:nvSpPr>
        <p:spPr>
          <a:xfrm>
            <a:off x="342000" y="1385888"/>
            <a:ext cx="3060000" cy="1026000"/>
          </a:xfrm>
          <a:prstGeom prst="chevron">
            <a:avLst>
              <a:gd fmla="val 50000" name="adj"/>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9pPr>
          </a:lstStyle>
          <a:p/>
        </p:txBody>
      </p:sp>
      <p:sp>
        <p:nvSpPr>
          <p:cNvPr id="128" name="Google Shape;128;p18"/>
          <p:cNvSpPr/>
          <p:nvPr>
            <p:ph idx="5" type="body"/>
          </p:nvPr>
        </p:nvSpPr>
        <p:spPr>
          <a:xfrm>
            <a:off x="3042000" y="1385888"/>
            <a:ext cx="3060000" cy="1026000"/>
          </a:xfrm>
          <a:prstGeom prst="chevron">
            <a:avLst>
              <a:gd fmla="val 50000" name="adj"/>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9pPr>
          </a:lstStyle>
          <a:p/>
        </p:txBody>
      </p:sp>
      <p:sp>
        <p:nvSpPr>
          <p:cNvPr id="129" name="Google Shape;129;p18"/>
          <p:cNvSpPr/>
          <p:nvPr>
            <p:ph idx="6" type="body"/>
          </p:nvPr>
        </p:nvSpPr>
        <p:spPr>
          <a:xfrm>
            <a:off x="5742000" y="1385888"/>
            <a:ext cx="3060000" cy="1026000"/>
          </a:xfrm>
          <a:prstGeom prst="chevron">
            <a:avLst>
              <a:gd fmla="val 50000" name="adj"/>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9pPr>
          </a:lstStyle>
          <a:p/>
        </p:txBody>
      </p:sp>
      <p:sp>
        <p:nvSpPr>
          <p:cNvPr id="130" name="Google Shape;130;p18"/>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8"/>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tements x3 icons">
  <p:cSld name="NRF_Statements x3 icons">
    <p:spTree>
      <p:nvGrpSpPr>
        <p:cNvPr id="132" name="Shape 132"/>
        <p:cNvGrpSpPr/>
        <p:nvPr/>
      </p:nvGrpSpPr>
      <p:grpSpPr>
        <a:xfrm>
          <a:off x="0" y="0"/>
          <a:ext cx="0" cy="0"/>
          <a:chOff x="0" y="0"/>
          <a:chExt cx="0" cy="0"/>
        </a:xfrm>
      </p:grpSpPr>
      <p:sp>
        <p:nvSpPr>
          <p:cNvPr id="133" name="Google Shape;133;p19"/>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34" name="Google Shape;134;p19"/>
          <p:cNvSpPr/>
          <p:nvPr>
            <p:ph idx="2" type="pic"/>
          </p:nvPr>
        </p:nvSpPr>
        <p:spPr>
          <a:xfrm>
            <a:off x="1565025"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5" name="Google Shape;135;p19"/>
          <p:cNvSpPr txBox="1"/>
          <p:nvPr>
            <p:ph idx="1" type="body"/>
          </p:nvPr>
        </p:nvSpPr>
        <p:spPr>
          <a:xfrm>
            <a:off x="1077913"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36" name="Google Shape;136;p19"/>
          <p:cNvSpPr txBox="1"/>
          <p:nvPr>
            <p:ph idx="3" type="body"/>
          </p:nvPr>
        </p:nvSpPr>
        <p:spPr>
          <a:xfrm>
            <a:off x="3544887"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37" name="Google Shape;137;p19"/>
          <p:cNvSpPr txBox="1"/>
          <p:nvPr>
            <p:ph idx="4" type="body"/>
          </p:nvPr>
        </p:nvSpPr>
        <p:spPr>
          <a:xfrm>
            <a:off x="6011864"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38" name="Google Shape;138;p19"/>
          <p:cNvSpPr/>
          <p:nvPr>
            <p:ph idx="5" type="pic"/>
          </p:nvPr>
        </p:nvSpPr>
        <p:spPr>
          <a:xfrm>
            <a:off x="4031999"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9" name="Google Shape;139;p19"/>
          <p:cNvSpPr/>
          <p:nvPr>
            <p:ph idx="6" type="pic"/>
          </p:nvPr>
        </p:nvSpPr>
        <p:spPr>
          <a:xfrm>
            <a:off x="6498976"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0" name="Google Shape;140;p19"/>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19"/>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tements x4 icons">
  <p:cSld name="NRF_Statements x4 icons">
    <p:spTree>
      <p:nvGrpSpPr>
        <p:cNvPr id="142" name="Shape 142"/>
        <p:cNvGrpSpPr/>
        <p:nvPr/>
      </p:nvGrpSpPr>
      <p:grpSpPr>
        <a:xfrm>
          <a:off x="0" y="0"/>
          <a:ext cx="0" cy="0"/>
          <a:chOff x="0" y="0"/>
          <a:chExt cx="0" cy="0"/>
        </a:xfrm>
      </p:grpSpPr>
      <p:sp>
        <p:nvSpPr>
          <p:cNvPr id="143" name="Google Shape;143;p20"/>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44" name="Google Shape;144;p20"/>
          <p:cNvSpPr/>
          <p:nvPr>
            <p:ph idx="2" type="pic"/>
          </p:nvPr>
        </p:nvSpPr>
        <p:spPr>
          <a:xfrm>
            <a:off x="829112"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5" name="Google Shape;145;p20"/>
          <p:cNvSpPr txBox="1"/>
          <p:nvPr>
            <p:ph idx="1" type="body"/>
          </p:nvPr>
        </p:nvSpPr>
        <p:spPr>
          <a:xfrm>
            <a:off x="342000"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46" name="Google Shape;146;p20"/>
          <p:cNvSpPr txBox="1"/>
          <p:nvPr>
            <p:ph idx="3" type="body"/>
          </p:nvPr>
        </p:nvSpPr>
        <p:spPr>
          <a:xfrm>
            <a:off x="2477258"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47" name="Google Shape;147;p20"/>
          <p:cNvSpPr txBox="1"/>
          <p:nvPr>
            <p:ph idx="4" type="body"/>
          </p:nvPr>
        </p:nvSpPr>
        <p:spPr>
          <a:xfrm>
            <a:off x="4612516"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48" name="Google Shape;148;p20"/>
          <p:cNvSpPr/>
          <p:nvPr>
            <p:ph idx="5" type="pic"/>
          </p:nvPr>
        </p:nvSpPr>
        <p:spPr>
          <a:xfrm>
            <a:off x="2964370"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9" name="Google Shape;149;p20"/>
          <p:cNvSpPr/>
          <p:nvPr>
            <p:ph idx="6" type="pic"/>
          </p:nvPr>
        </p:nvSpPr>
        <p:spPr>
          <a:xfrm>
            <a:off x="5099628"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50" name="Google Shape;150;p20"/>
          <p:cNvSpPr txBox="1"/>
          <p:nvPr>
            <p:ph idx="7" type="body"/>
          </p:nvPr>
        </p:nvSpPr>
        <p:spPr>
          <a:xfrm>
            <a:off x="6747775" y="2730500"/>
            <a:ext cx="2054225" cy="1722438"/>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51" name="Google Shape;151;p20"/>
          <p:cNvSpPr/>
          <p:nvPr>
            <p:ph idx="8" type="pic"/>
          </p:nvPr>
        </p:nvSpPr>
        <p:spPr>
          <a:xfrm>
            <a:off x="7234887"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52" name="Google Shape;152;p20"/>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0"/>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Text and image (1/3)">
  <p:cSld name="NRF_Text and image (1/3)">
    <p:spTree>
      <p:nvGrpSpPr>
        <p:cNvPr id="27" name="Shape 27"/>
        <p:cNvGrpSpPr/>
        <p:nvPr/>
      </p:nvGrpSpPr>
      <p:grpSpPr>
        <a:xfrm>
          <a:off x="0" y="0"/>
          <a:ext cx="0" cy="0"/>
          <a:chOff x="0" y="0"/>
          <a:chExt cx="0" cy="0"/>
        </a:xfrm>
      </p:grpSpPr>
      <p:sp>
        <p:nvSpPr>
          <p:cNvPr id="28" name="Google Shape;28;p3"/>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3"/>
          <p:cNvSpPr txBox="1"/>
          <p:nvPr>
            <p:ph idx="1" type="body"/>
          </p:nvPr>
        </p:nvSpPr>
        <p:spPr>
          <a:xfrm>
            <a:off x="341999" y="1385887"/>
            <a:ext cx="5172975"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30" name="Google Shape;30;p3"/>
          <p:cNvSpPr/>
          <p:nvPr>
            <p:ph idx="2" type="pic"/>
          </p:nvPr>
        </p:nvSpPr>
        <p:spPr>
          <a:xfrm>
            <a:off x="5638800" y="341312"/>
            <a:ext cx="3163199" cy="4138612"/>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1" name="Google Shape;31;p3"/>
          <p:cNvSpPr txBox="1"/>
          <p:nvPr>
            <p:ph type="title"/>
          </p:nvPr>
        </p:nvSpPr>
        <p:spPr>
          <a:xfrm>
            <a:off x="342000" y="341312"/>
            <a:ext cx="4194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tement text">
  <p:cSld name="NRF_Statement text">
    <p:spTree>
      <p:nvGrpSpPr>
        <p:cNvPr id="154" name="Shape 154"/>
        <p:cNvGrpSpPr/>
        <p:nvPr/>
      </p:nvGrpSpPr>
      <p:grpSpPr>
        <a:xfrm>
          <a:off x="0" y="0"/>
          <a:ext cx="0" cy="0"/>
          <a:chOff x="0" y="0"/>
          <a:chExt cx="0" cy="0"/>
        </a:xfrm>
      </p:grpSpPr>
      <p:sp>
        <p:nvSpPr>
          <p:cNvPr id="155" name="Google Shape;155;p21"/>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56" name="Google Shape;156;p21"/>
          <p:cNvSpPr txBox="1"/>
          <p:nvPr>
            <p:ph type="title"/>
          </p:nvPr>
        </p:nvSpPr>
        <p:spPr>
          <a:xfrm>
            <a:off x="1049338" y="779463"/>
            <a:ext cx="7038000" cy="509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1"/>
          <p:cNvSpPr txBox="1"/>
          <p:nvPr>
            <p:ph idx="1" type="body"/>
          </p:nvPr>
        </p:nvSpPr>
        <p:spPr>
          <a:xfrm>
            <a:off x="1049338" y="1385888"/>
            <a:ext cx="7038000" cy="2544762"/>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600"/>
              </a:spcBef>
              <a:spcAft>
                <a:spcPts val="0"/>
              </a:spcAft>
              <a:buSzPts val="1600"/>
              <a:buChar char="•"/>
              <a:defRPr sz="1600">
                <a:latin typeface="Georgia"/>
                <a:ea typeface="Georgia"/>
                <a:cs typeface="Georgia"/>
                <a:sym typeface="Georgia"/>
              </a:defRPr>
            </a:lvl1pPr>
            <a:lvl2pPr indent="-317500" lvl="1" marL="914400" algn="l">
              <a:lnSpc>
                <a:spcPct val="100000"/>
              </a:lnSpc>
              <a:spcBef>
                <a:spcPts val="600"/>
              </a:spcBef>
              <a:spcAft>
                <a:spcPts val="0"/>
              </a:spcAft>
              <a:buSzPts val="1400"/>
              <a:buChar char="•"/>
              <a:defRPr sz="1400">
                <a:latin typeface="Georgia"/>
                <a:ea typeface="Georgia"/>
                <a:cs typeface="Georgia"/>
                <a:sym typeface="Georgia"/>
              </a:defRPr>
            </a:lvl2pPr>
            <a:lvl3pPr indent="-317500" lvl="2" marL="1371600" algn="l">
              <a:lnSpc>
                <a:spcPct val="100000"/>
              </a:lnSpc>
              <a:spcBef>
                <a:spcPts val="600"/>
              </a:spcBef>
              <a:spcAft>
                <a:spcPts val="0"/>
              </a:spcAft>
              <a:buSzPts val="1400"/>
              <a:buChar char="•"/>
              <a:defRPr sz="1400">
                <a:latin typeface="Georgia"/>
                <a:ea typeface="Georgia"/>
                <a:cs typeface="Georgia"/>
                <a:sym typeface="Georgia"/>
              </a:defRPr>
            </a:lvl3pPr>
            <a:lvl4pPr indent="-317500" lvl="3" marL="1828800" algn="l">
              <a:lnSpc>
                <a:spcPct val="100000"/>
              </a:lnSpc>
              <a:spcBef>
                <a:spcPts val="600"/>
              </a:spcBef>
              <a:spcAft>
                <a:spcPts val="0"/>
              </a:spcAft>
              <a:buSzPts val="1400"/>
              <a:buChar char="–"/>
              <a:defRPr sz="1400">
                <a:latin typeface="Georgia"/>
                <a:ea typeface="Georgia"/>
                <a:cs typeface="Georgia"/>
                <a:sym typeface="Georgia"/>
              </a:defRPr>
            </a:lvl4pPr>
            <a:lvl5pPr indent="-317500" lvl="4" marL="2286000" algn="l">
              <a:lnSpc>
                <a:spcPct val="100000"/>
              </a:lnSpc>
              <a:spcBef>
                <a:spcPts val="600"/>
              </a:spcBef>
              <a:spcAft>
                <a:spcPts val="0"/>
              </a:spcAft>
              <a:buSzPts val="1400"/>
              <a:buChar char="–"/>
              <a:defRPr sz="1400">
                <a:latin typeface="Georgia"/>
                <a:ea typeface="Georgia"/>
                <a:cs typeface="Georgia"/>
                <a:sym typeface="Georgia"/>
              </a:defRPr>
            </a:lvl5pPr>
            <a:lvl6pPr indent="-317500" lvl="5" marL="2743200" algn="l">
              <a:lnSpc>
                <a:spcPct val="100000"/>
              </a:lnSpc>
              <a:spcBef>
                <a:spcPts val="600"/>
              </a:spcBef>
              <a:spcAft>
                <a:spcPts val="0"/>
              </a:spcAft>
              <a:buSzPts val="1400"/>
              <a:buChar char="–"/>
              <a:defRPr sz="1400">
                <a:latin typeface="Georgia"/>
                <a:ea typeface="Georgia"/>
                <a:cs typeface="Georgia"/>
                <a:sym typeface="Georgia"/>
              </a:defRPr>
            </a:lvl6pPr>
            <a:lvl7pPr indent="-317500" lvl="6" marL="3200400" algn="l">
              <a:lnSpc>
                <a:spcPct val="100000"/>
              </a:lnSpc>
              <a:spcBef>
                <a:spcPts val="600"/>
              </a:spcBef>
              <a:spcAft>
                <a:spcPts val="0"/>
              </a:spcAft>
              <a:buSzPts val="1400"/>
              <a:buChar char="–"/>
              <a:defRPr sz="1400">
                <a:latin typeface="Georgia"/>
                <a:ea typeface="Georgia"/>
                <a:cs typeface="Georgia"/>
                <a:sym typeface="Georgia"/>
              </a:defRPr>
            </a:lvl7pPr>
            <a:lvl8pPr indent="-317500" lvl="7" marL="3657600" algn="l">
              <a:lnSpc>
                <a:spcPct val="100000"/>
              </a:lnSpc>
              <a:spcBef>
                <a:spcPts val="600"/>
              </a:spcBef>
              <a:spcAft>
                <a:spcPts val="0"/>
              </a:spcAft>
              <a:buSzPts val="1400"/>
              <a:buChar char="–"/>
              <a:defRPr sz="1400">
                <a:latin typeface="Georgia"/>
                <a:ea typeface="Georgia"/>
                <a:cs typeface="Georgia"/>
                <a:sym typeface="Georgia"/>
              </a:defRPr>
            </a:lvl8pPr>
            <a:lvl9pPr indent="-317500" lvl="8" marL="4114800" algn="l">
              <a:lnSpc>
                <a:spcPct val="100000"/>
              </a:lnSpc>
              <a:spcBef>
                <a:spcPts val="600"/>
              </a:spcBef>
              <a:spcAft>
                <a:spcPts val="0"/>
              </a:spcAft>
              <a:buSzPts val="1400"/>
              <a:buChar char="–"/>
              <a:defRPr sz="1400">
                <a:latin typeface="Georgia"/>
                <a:ea typeface="Georgia"/>
                <a:cs typeface="Georgia"/>
                <a:sym typeface="Georgia"/>
              </a:defRPr>
            </a:lvl9pPr>
          </a:lstStyle>
          <a:p/>
        </p:txBody>
      </p:sp>
      <p:sp>
        <p:nvSpPr>
          <p:cNvPr id="158" name="Google Shape;158;p21"/>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extLst>
    <p:ext uri="{DCECCB84-F9BA-43D5-87BE-67443E8EF086}">
      <p15:sldGuideLst>
        <p15:guide id="1" pos="510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ndard CV">
  <p:cSld name="NRF_Standard CV">
    <p:spTree>
      <p:nvGrpSpPr>
        <p:cNvPr id="159" name="Shape 159"/>
        <p:cNvGrpSpPr/>
        <p:nvPr/>
      </p:nvGrpSpPr>
      <p:grpSpPr>
        <a:xfrm>
          <a:off x="0" y="0"/>
          <a:ext cx="0" cy="0"/>
          <a:chOff x="0" y="0"/>
          <a:chExt cx="0" cy="0"/>
        </a:xfrm>
      </p:grpSpPr>
      <p:sp>
        <p:nvSpPr>
          <p:cNvPr id="160" name="Google Shape;160;p22"/>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61" name="Google Shape;161;p22"/>
          <p:cNvSpPr/>
          <p:nvPr>
            <p:ph idx="2" type="pic"/>
          </p:nvPr>
        </p:nvSpPr>
        <p:spPr>
          <a:xfrm>
            <a:off x="4610100" y="1385888"/>
            <a:ext cx="1343025" cy="1343025"/>
          </a:xfrm>
          <a:prstGeom prst="ellipse">
            <a:avLst/>
          </a:prstGeom>
          <a:noFill/>
          <a:ln cap="flat" cmpd="sng" w="12700">
            <a:solidFill>
              <a:srgbClr val="EBEBEB"/>
            </a:solidFill>
            <a:prstDash val="solid"/>
            <a:round/>
            <a:headEnd len="sm" w="sm" type="none"/>
            <a:tailEnd len="sm" w="sm" type="none"/>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62" name="Google Shape;162;p22"/>
          <p:cNvSpPr txBox="1"/>
          <p:nvPr>
            <p:ph idx="1" type="body"/>
          </p:nvPr>
        </p:nvSpPr>
        <p:spPr>
          <a:xfrm>
            <a:off x="6029325" y="2503487"/>
            <a:ext cx="2772000" cy="19764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000"/>
              <a:buNone/>
              <a:defRPr sz="1000"/>
            </a:lvl1pPr>
            <a:lvl2pPr indent="-228600" lvl="1" marL="914400" algn="l">
              <a:lnSpc>
                <a:spcPct val="100000"/>
              </a:lnSpc>
              <a:spcBef>
                <a:spcPts val="600"/>
              </a:spcBef>
              <a:spcAft>
                <a:spcPts val="0"/>
              </a:spcAft>
              <a:buSzPts val="1000"/>
              <a:buNone/>
              <a:defRPr sz="10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1000"/>
              <a:buNone/>
              <a:defRPr sz="1000"/>
            </a:lvl4pPr>
            <a:lvl5pPr indent="-228600" lvl="4" marL="2286000" algn="l">
              <a:lnSpc>
                <a:spcPct val="100000"/>
              </a:lnSpc>
              <a:spcBef>
                <a:spcPts val="600"/>
              </a:spcBef>
              <a:spcAft>
                <a:spcPts val="0"/>
              </a:spcAft>
              <a:buSzPts val="1000"/>
              <a:buNone/>
              <a:defRPr sz="1000"/>
            </a:lvl5pPr>
            <a:lvl6pPr indent="-228600" lvl="5" marL="2743200" algn="l">
              <a:lnSpc>
                <a:spcPct val="100000"/>
              </a:lnSpc>
              <a:spcBef>
                <a:spcPts val="600"/>
              </a:spcBef>
              <a:spcAft>
                <a:spcPts val="0"/>
              </a:spcAft>
              <a:buSzPts val="1000"/>
              <a:buNone/>
              <a:defRPr sz="1000"/>
            </a:lvl6pPr>
            <a:lvl7pPr indent="-228600" lvl="6" marL="3200400" algn="l">
              <a:lnSpc>
                <a:spcPct val="100000"/>
              </a:lnSpc>
              <a:spcBef>
                <a:spcPts val="600"/>
              </a:spcBef>
              <a:spcAft>
                <a:spcPts val="0"/>
              </a:spcAft>
              <a:buSzPts val="1000"/>
              <a:buNone/>
              <a:defRPr sz="1000"/>
            </a:lvl7pPr>
            <a:lvl8pPr indent="-228600" lvl="7" marL="3657600" algn="l">
              <a:lnSpc>
                <a:spcPct val="100000"/>
              </a:lnSpc>
              <a:spcBef>
                <a:spcPts val="600"/>
              </a:spcBef>
              <a:spcAft>
                <a:spcPts val="0"/>
              </a:spcAft>
              <a:buSzPts val="1000"/>
              <a:buNone/>
              <a:defRPr sz="1000"/>
            </a:lvl8pPr>
            <a:lvl9pPr indent="-228600" lvl="8" marL="4114800" algn="l">
              <a:lnSpc>
                <a:spcPct val="100000"/>
              </a:lnSpc>
              <a:spcBef>
                <a:spcPts val="600"/>
              </a:spcBef>
              <a:spcAft>
                <a:spcPts val="0"/>
              </a:spcAft>
              <a:buSzPts val="1000"/>
              <a:buNone/>
              <a:defRPr sz="1000"/>
            </a:lvl9pPr>
          </a:lstStyle>
          <a:p/>
        </p:txBody>
      </p:sp>
      <p:sp>
        <p:nvSpPr>
          <p:cNvPr id="163" name="Google Shape;163;p22"/>
          <p:cNvSpPr txBox="1"/>
          <p:nvPr>
            <p:ph idx="3" type="body"/>
          </p:nvPr>
        </p:nvSpPr>
        <p:spPr>
          <a:xfrm>
            <a:off x="6029325" y="2005671"/>
            <a:ext cx="2772000" cy="30777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000"/>
              <a:buNone/>
              <a:defRPr b="1" sz="1000"/>
            </a:lvl1pPr>
            <a:lvl2pPr indent="-228600" lvl="1" marL="914400" algn="l">
              <a:lnSpc>
                <a:spcPct val="100000"/>
              </a:lnSpc>
              <a:spcBef>
                <a:spcPts val="0"/>
              </a:spcBef>
              <a:spcAft>
                <a:spcPts val="0"/>
              </a:spcAft>
              <a:buSzPts val="1000"/>
              <a:buNone/>
              <a:defRPr sz="1000"/>
            </a:lvl2pPr>
            <a:lvl3pPr indent="-228600" lvl="2" marL="1371600" algn="l">
              <a:lnSpc>
                <a:spcPct val="100000"/>
              </a:lnSpc>
              <a:spcBef>
                <a:spcPts val="0"/>
              </a:spcBef>
              <a:spcAft>
                <a:spcPts val="0"/>
              </a:spcAft>
              <a:buSzPts val="1000"/>
              <a:buNone/>
              <a:defRPr sz="1000"/>
            </a:lvl3pPr>
            <a:lvl4pPr indent="-228600" lvl="3" marL="1828800" algn="l">
              <a:lnSpc>
                <a:spcPct val="100000"/>
              </a:lnSpc>
              <a:spcBef>
                <a:spcPts val="0"/>
              </a:spcBef>
              <a:spcAft>
                <a:spcPts val="0"/>
              </a:spcAft>
              <a:buSzPts val="1000"/>
              <a:buNone/>
              <a:defRPr sz="1000"/>
            </a:lvl4pPr>
            <a:lvl5pPr indent="-228600" lvl="4" marL="2286000" algn="l">
              <a:lnSpc>
                <a:spcPct val="100000"/>
              </a:lnSpc>
              <a:spcBef>
                <a:spcPts val="0"/>
              </a:spcBef>
              <a:spcAft>
                <a:spcPts val="0"/>
              </a:spcAft>
              <a:buSzPts val="1000"/>
              <a:buNone/>
              <a:defRPr sz="1000"/>
            </a:lvl5pPr>
            <a:lvl6pPr indent="-228600" lvl="5" marL="2743200" algn="l">
              <a:lnSpc>
                <a:spcPct val="100000"/>
              </a:lnSpc>
              <a:spcBef>
                <a:spcPts val="0"/>
              </a:spcBef>
              <a:spcAft>
                <a:spcPts val="0"/>
              </a:spcAft>
              <a:buSzPts val="1000"/>
              <a:buNone/>
              <a:defRPr sz="1000"/>
            </a:lvl6pPr>
            <a:lvl7pPr indent="-228600" lvl="6" marL="3200400" algn="l">
              <a:lnSpc>
                <a:spcPct val="100000"/>
              </a:lnSpc>
              <a:spcBef>
                <a:spcPts val="0"/>
              </a:spcBef>
              <a:spcAft>
                <a:spcPts val="0"/>
              </a:spcAft>
              <a:buSzPts val="1000"/>
              <a:buNone/>
              <a:defRPr sz="1000"/>
            </a:lvl7pPr>
            <a:lvl8pPr indent="-228600" lvl="7" marL="3657600" algn="l">
              <a:lnSpc>
                <a:spcPct val="100000"/>
              </a:lnSpc>
              <a:spcBef>
                <a:spcPts val="0"/>
              </a:spcBef>
              <a:spcAft>
                <a:spcPts val="0"/>
              </a:spcAft>
              <a:buSzPts val="1000"/>
              <a:buNone/>
              <a:defRPr sz="1000"/>
            </a:lvl8pPr>
            <a:lvl9pPr indent="-228600" lvl="8" marL="4114800" algn="l">
              <a:lnSpc>
                <a:spcPct val="100000"/>
              </a:lnSpc>
              <a:spcBef>
                <a:spcPts val="0"/>
              </a:spcBef>
              <a:spcAft>
                <a:spcPts val="0"/>
              </a:spcAft>
              <a:buSzPts val="1000"/>
              <a:buNone/>
              <a:defRPr sz="1000"/>
            </a:lvl9pPr>
          </a:lstStyle>
          <a:p/>
        </p:txBody>
      </p:sp>
      <p:sp>
        <p:nvSpPr>
          <p:cNvPr id="164" name="Google Shape;164;p22"/>
          <p:cNvSpPr txBox="1"/>
          <p:nvPr>
            <p:ph idx="4" type="body"/>
          </p:nvPr>
        </p:nvSpPr>
        <p:spPr>
          <a:xfrm>
            <a:off x="6029325" y="1745809"/>
            <a:ext cx="2772000" cy="21544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SzPts val="1400"/>
              <a:buNone/>
              <a:defRPr b="1" sz="1400">
                <a:solidFill>
                  <a:schemeClr val="dk2"/>
                </a:solidFill>
              </a:defRPr>
            </a:lvl1pPr>
            <a:lvl2pPr indent="-228600" lvl="1" marL="914400" algn="l">
              <a:lnSpc>
                <a:spcPct val="100000"/>
              </a:lnSpc>
              <a:spcBef>
                <a:spcPts val="600"/>
              </a:spcBef>
              <a:spcAft>
                <a:spcPts val="0"/>
              </a:spcAft>
              <a:buSzPts val="1400"/>
              <a:buNone/>
              <a:defRPr b="1" sz="1400">
                <a:solidFill>
                  <a:schemeClr val="dk2"/>
                </a:solidFill>
              </a:defRPr>
            </a:lvl2pPr>
            <a:lvl3pPr indent="-228600" lvl="2" marL="1371600" algn="l">
              <a:lnSpc>
                <a:spcPct val="100000"/>
              </a:lnSpc>
              <a:spcBef>
                <a:spcPts val="600"/>
              </a:spcBef>
              <a:spcAft>
                <a:spcPts val="0"/>
              </a:spcAft>
              <a:buSzPts val="1400"/>
              <a:buNone/>
              <a:defRPr b="1" sz="1400">
                <a:solidFill>
                  <a:schemeClr val="dk2"/>
                </a:solidFill>
              </a:defRPr>
            </a:lvl3pPr>
            <a:lvl4pPr indent="-228600" lvl="3" marL="1828800" algn="l">
              <a:lnSpc>
                <a:spcPct val="100000"/>
              </a:lnSpc>
              <a:spcBef>
                <a:spcPts val="600"/>
              </a:spcBef>
              <a:spcAft>
                <a:spcPts val="0"/>
              </a:spcAft>
              <a:buSzPts val="1400"/>
              <a:buNone/>
              <a:defRPr b="1" sz="1400">
                <a:solidFill>
                  <a:schemeClr val="dk2"/>
                </a:solidFill>
              </a:defRPr>
            </a:lvl4pPr>
            <a:lvl5pPr indent="-228600" lvl="4" marL="2286000" algn="l">
              <a:lnSpc>
                <a:spcPct val="100000"/>
              </a:lnSpc>
              <a:spcBef>
                <a:spcPts val="600"/>
              </a:spcBef>
              <a:spcAft>
                <a:spcPts val="0"/>
              </a:spcAft>
              <a:buSzPts val="1400"/>
              <a:buNone/>
              <a:defRPr b="1" sz="1400">
                <a:solidFill>
                  <a:schemeClr val="dk2"/>
                </a:solidFill>
              </a:defRPr>
            </a:lvl5pPr>
            <a:lvl6pPr indent="-228600" lvl="5" marL="2743200" algn="l">
              <a:lnSpc>
                <a:spcPct val="100000"/>
              </a:lnSpc>
              <a:spcBef>
                <a:spcPts val="600"/>
              </a:spcBef>
              <a:spcAft>
                <a:spcPts val="0"/>
              </a:spcAft>
              <a:buSzPts val="1400"/>
              <a:buNone/>
              <a:defRPr b="1" sz="1400">
                <a:solidFill>
                  <a:schemeClr val="dk2"/>
                </a:solidFill>
              </a:defRPr>
            </a:lvl6pPr>
            <a:lvl7pPr indent="-228600" lvl="6" marL="3200400" algn="l">
              <a:lnSpc>
                <a:spcPct val="100000"/>
              </a:lnSpc>
              <a:spcBef>
                <a:spcPts val="600"/>
              </a:spcBef>
              <a:spcAft>
                <a:spcPts val="0"/>
              </a:spcAft>
              <a:buSzPts val="1400"/>
              <a:buNone/>
              <a:defRPr b="1" sz="1400">
                <a:solidFill>
                  <a:schemeClr val="dk2"/>
                </a:solidFill>
              </a:defRPr>
            </a:lvl7pPr>
            <a:lvl8pPr indent="-228600" lvl="7" marL="3657600" algn="l">
              <a:lnSpc>
                <a:spcPct val="100000"/>
              </a:lnSpc>
              <a:spcBef>
                <a:spcPts val="600"/>
              </a:spcBef>
              <a:spcAft>
                <a:spcPts val="0"/>
              </a:spcAft>
              <a:buSzPts val="1400"/>
              <a:buNone/>
              <a:defRPr b="1" sz="1400">
                <a:solidFill>
                  <a:schemeClr val="dk2"/>
                </a:solidFill>
              </a:defRPr>
            </a:lvl8pPr>
            <a:lvl9pPr indent="-228600" lvl="8" marL="4114800" algn="l">
              <a:lnSpc>
                <a:spcPct val="100000"/>
              </a:lnSpc>
              <a:spcBef>
                <a:spcPts val="600"/>
              </a:spcBef>
              <a:spcAft>
                <a:spcPts val="0"/>
              </a:spcAft>
              <a:buSzPts val="1400"/>
              <a:buNone/>
              <a:defRPr b="1" sz="1400">
                <a:solidFill>
                  <a:schemeClr val="dk2"/>
                </a:solidFill>
              </a:defRPr>
            </a:lvl9pPr>
          </a:lstStyle>
          <a:p/>
        </p:txBody>
      </p:sp>
      <p:sp>
        <p:nvSpPr>
          <p:cNvPr id="165" name="Google Shape;165;p22"/>
          <p:cNvSpPr/>
          <p:nvPr>
            <p:ph idx="5" type="pic"/>
          </p:nvPr>
        </p:nvSpPr>
        <p:spPr>
          <a:xfrm>
            <a:off x="342000" y="1385888"/>
            <a:ext cx="1343025" cy="1343025"/>
          </a:xfrm>
          <a:prstGeom prst="ellipse">
            <a:avLst/>
          </a:prstGeom>
          <a:noFill/>
          <a:ln cap="flat" cmpd="sng" w="12700">
            <a:solidFill>
              <a:srgbClr val="EBEBEB"/>
            </a:solidFill>
            <a:prstDash val="solid"/>
            <a:round/>
            <a:headEnd len="sm" w="sm" type="none"/>
            <a:tailEnd len="sm" w="sm" type="none"/>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66" name="Google Shape;166;p22"/>
          <p:cNvSpPr txBox="1"/>
          <p:nvPr>
            <p:ph idx="6" type="body"/>
          </p:nvPr>
        </p:nvSpPr>
        <p:spPr>
          <a:xfrm>
            <a:off x="1763713" y="2503487"/>
            <a:ext cx="2772000" cy="19764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000"/>
              <a:buNone/>
              <a:defRPr sz="1000"/>
            </a:lvl1pPr>
            <a:lvl2pPr indent="-228600" lvl="1" marL="914400" algn="l">
              <a:lnSpc>
                <a:spcPct val="100000"/>
              </a:lnSpc>
              <a:spcBef>
                <a:spcPts val="600"/>
              </a:spcBef>
              <a:spcAft>
                <a:spcPts val="0"/>
              </a:spcAft>
              <a:buSzPts val="1000"/>
              <a:buNone/>
              <a:defRPr sz="10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1000"/>
              <a:buNone/>
              <a:defRPr sz="1000"/>
            </a:lvl4pPr>
            <a:lvl5pPr indent="-228600" lvl="4" marL="2286000" algn="l">
              <a:lnSpc>
                <a:spcPct val="100000"/>
              </a:lnSpc>
              <a:spcBef>
                <a:spcPts val="600"/>
              </a:spcBef>
              <a:spcAft>
                <a:spcPts val="0"/>
              </a:spcAft>
              <a:buSzPts val="1000"/>
              <a:buNone/>
              <a:defRPr sz="1000"/>
            </a:lvl5pPr>
            <a:lvl6pPr indent="-228600" lvl="5" marL="2743200" algn="l">
              <a:lnSpc>
                <a:spcPct val="100000"/>
              </a:lnSpc>
              <a:spcBef>
                <a:spcPts val="600"/>
              </a:spcBef>
              <a:spcAft>
                <a:spcPts val="0"/>
              </a:spcAft>
              <a:buSzPts val="1000"/>
              <a:buNone/>
              <a:defRPr sz="1000"/>
            </a:lvl6pPr>
            <a:lvl7pPr indent="-228600" lvl="6" marL="3200400" algn="l">
              <a:lnSpc>
                <a:spcPct val="100000"/>
              </a:lnSpc>
              <a:spcBef>
                <a:spcPts val="600"/>
              </a:spcBef>
              <a:spcAft>
                <a:spcPts val="0"/>
              </a:spcAft>
              <a:buSzPts val="1000"/>
              <a:buNone/>
              <a:defRPr sz="1000"/>
            </a:lvl7pPr>
            <a:lvl8pPr indent="-228600" lvl="7" marL="3657600" algn="l">
              <a:lnSpc>
                <a:spcPct val="100000"/>
              </a:lnSpc>
              <a:spcBef>
                <a:spcPts val="600"/>
              </a:spcBef>
              <a:spcAft>
                <a:spcPts val="0"/>
              </a:spcAft>
              <a:buSzPts val="1000"/>
              <a:buNone/>
              <a:defRPr sz="1000"/>
            </a:lvl8pPr>
            <a:lvl9pPr indent="-228600" lvl="8" marL="4114800" algn="l">
              <a:lnSpc>
                <a:spcPct val="100000"/>
              </a:lnSpc>
              <a:spcBef>
                <a:spcPts val="600"/>
              </a:spcBef>
              <a:spcAft>
                <a:spcPts val="0"/>
              </a:spcAft>
              <a:buSzPts val="1000"/>
              <a:buNone/>
              <a:defRPr sz="1000"/>
            </a:lvl9pPr>
          </a:lstStyle>
          <a:p/>
        </p:txBody>
      </p:sp>
      <p:sp>
        <p:nvSpPr>
          <p:cNvPr id="167" name="Google Shape;167;p22"/>
          <p:cNvSpPr txBox="1"/>
          <p:nvPr>
            <p:ph idx="7" type="body"/>
          </p:nvPr>
        </p:nvSpPr>
        <p:spPr>
          <a:xfrm>
            <a:off x="1763713" y="2005671"/>
            <a:ext cx="2772000" cy="30777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000"/>
              <a:buNone/>
              <a:defRPr b="1" sz="1000"/>
            </a:lvl1pPr>
            <a:lvl2pPr indent="-228600" lvl="1" marL="914400" algn="l">
              <a:lnSpc>
                <a:spcPct val="100000"/>
              </a:lnSpc>
              <a:spcBef>
                <a:spcPts val="0"/>
              </a:spcBef>
              <a:spcAft>
                <a:spcPts val="0"/>
              </a:spcAft>
              <a:buSzPts val="1000"/>
              <a:buNone/>
              <a:defRPr sz="1000"/>
            </a:lvl2pPr>
            <a:lvl3pPr indent="-228600" lvl="2" marL="1371600" algn="l">
              <a:lnSpc>
                <a:spcPct val="100000"/>
              </a:lnSpc>
              <a:spcBef>
                <a:spcPts val="0"/>
              </a:spcBef>
              <a:spcAft>
                <a:spcPts val="0"/>
              </a:spcAft>
              <a:buSzPts val="1000"/>
              <a:buNone/>
              <a:defRPr sz="1000"/>
            </a:lvl3pPr>
            <a:lvl4pPr indent="-228600" lvl="3" marL="1828800" algn="l">
              <a:lnSpc>
                <a:spcPct val="100000"/>
              </a:lnSpc>
              <a:spcBef>
                <a:spcPts val="0"/>
              </a:spcBef>
              <a:spcAft>
                <a:spcPts val="0"/>
              </a:spcAft>
              <a:buSzPts val="1000"/>
              <a:buNone/>
              <a:defRPr sz="1000"/>
            </a:lvl4pPr>
            <a:lvl5pPr indent="-228600" lvl="4" marL="2286000" algn="l">
              <a:lnSpc>
                <a:spcPct val="100000"/>
              </a:lnSpc>
              <a:spcBef>
                <a:spcPts val="0"/>
              </a:spcBef>
              <a:spcAft>
                <a:spcPts val="0"/>
              </a:spcAft>
              <a:buSzPts val="1000"/>
              <a:buNone/>
              <a:defRPr sz="1000"/>
            </a:lvl5pPr>
            <a:lvl6pPr indent="-228600" lvl="5" marL="2743200" algn="l">
              <a:lnSpc>
                <a:spcPct val="100000"/>
              </a:lnSpc>
              <a:spcBef>
                <a:spcPts val="0"/>
              </a:spcBef>
              <a:spcAft>
                <a:spcPts val="0"/>
              </a:spcAft>
              <a:buSzPts val="1000"/>
              <a:buNone/>
              <a:defRPr sz="1000"/>
            </a:lvl6pPr>
            <a:lvl7pPr indent="-228600" lvl="6" marL="3200400" algn="l">
              <a:lnSpc>
                <a:spcPct val="100000"/>
              </a:lnSpc>
              <a:spcBef>
                <a:spcPts val="0"/>
              </a:spcBef>
              <a:spcAft>
                <a:spcPts val="0"/>
              </a:spcAft>
              <a:buSzPts val="1000"/>
              <a:buNone/>
              <a:defRPr sz="1000"/>
            </a:lvl7pPr>
            <a:lvl8pPr indent="-228600" lvl="7" marL="3657600" algn="l">
              <a:lnSpc>
                <a:spcPct val="100000"/>
              </a:lnSpc>
              <a:spcBef>
                <a:spcPts val="0"/>
              </a:spcBef>
              <a:spcAft>
                <a:spcPts val="0"/>
              </a:spcAft>
              <a:buSzPts val="1000"/>
              <a:buNone/>
              <a:defRPr sz="1000"/>
            </a:lvl8pPr>
            <a:lvl9pPr indent="-228600" lvl="8" marL="4114800" algn="l">
              <a:lnSpc>
                <a:spcPct val="100000"/>
              </a:lnSpc>
              <a:spcBef>
                <a:spcPts val="0"/>
              </a:spcBef>
              <a:spcAft>
                <a:spcPts val="0"/>
              </a:spcAft>
              <a:buSzPts val="1000"/>
              <a:buNone/>
              <a:defRPr sz="1000"/>
            </a:lvl9pPr>
          </a:lstStyle>
          <a:p/>
        </p:txBody>
      </p:sp>
      <p:sp>
        <p:nvSpPr>
          <p:cNvPr id="168" name="Google Shape;168;p22"/>
          <p:cNvSpPr txBox="1"/>
          <p:nvPr>
            <p:ph idx="8" type="body"/>
          </p:nvPr>
        </p:nvSpPr>
        <p:spPr>
          <a:xfrm>
            <a:off x="1763713" y="1745809"/>
            <a:ext cx="2772000" cy="21544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SzPts val="1400"/>
              <a:buNone/>
              <a:defRPr b="1" sz="1400">
                <a:solidFill>
                  <a:schemeClr val="dk2"/>
                </a:solidFill>
              </a:defRPr>
            </a:lvl1pPr>
            <a:lvl2pPr indent="-228600" lvl="1" marL="914400" algn="l">
              <a:lnSpc>
                <a:spcPct val="100000"/>
              </a:lnSpc>
              <a:spcBef>
                <a:spcPts val="600"/>
              </a:spcBef>
              <a:spcAft>
                <a:spcPts val="0"/>
              </a:spcAft>
              <a:buSzPts val="1400"/>
              <a:buNone/>
              <a:defRPr b="1" sz="1400">
                <a:solidFill>
                  <a:schemeClr val="dk2"/>
                </a:solidFill>
              </a:defRPr>
            </a:lvl2pPr>
            <a:lvl3pPr indent="-228600" lvl="2" marL="1371600" algn="l">
              <a:lnSpc>
                <a:spcPct val="100000"/>
              </a:lnSpc>
              <a:spcBef>
                <a:spcPts val="600"/>
              </a:spcBef>
              <a:spcAft>
                <a:spcPts val="0"/>
              </a:spcAft>
              <a:buSzPts val="1400"/>
              <a:buNone/>
              <a:defRPr b="1" sz="1400">
                <a:solidFill>
                  <a:schemeClr val="dk2"/>
                </a:solidFill>
              </a:defRPr>
            </a:lvl3pPr>
            <a:lvl4pPr indent="-228600" lvl="3" marL="1828800" algn="l">
              <a:lnSpc>
                <a:spcPct val="100000"/>
              </a:lnSpc>
              <a:spcBef>
                <a:spcPts val="600"/>
              </a:spcBef>
              <a:spcAft>
                <a:spcPts val="0"/>
              </a:spcAft>
              <a:buSzPts val="1400"/>
              <a:buNone/>
              <a:defRPr b="1" sz="1400">
                <a:solidFill>
                  <a:schemeClr val="dk2"/>
                </a:solidFill>
              </a:defRPr>
            </a:lvl4pPr>
            <a:lvl5pPr indent="-228600" lvl="4" marL="2286000" algn="l">
              <a:lnSpc>
                <a:spcPct val="100000"/>
              </a:lnSpc>
              <a:spcBef>
                <a:spcPts val="600"/>
              </a:spcBef>
              <a:spcAft>
                <a:spcPts val="0"/>
              </a:spcAft>
              <a:buSzPts val="1400"/>
              <a:buNone/>
              <a:defRPr b="1" sz="1400">
                <a:solidFill>
                  <a:schemeClr val="dk2"/>
                </a:solidFill>
              </a:defRPr>
            </a:lvl5pPr>
            <a:lvl6pPr indent="-228600" lvl="5" marL="2743200" algn="l">
              <a:lnSpc>
                <a:spcPct val="100000"/>
              </a:lnSpc>
              <a:spcBef>
                <a:spcPts val="600"/>
              </a:spcBef>
              <a:spcAft>
                <a:spcPts val="0"/>
              </a:spcAft>
              <a:buSzPts val="1400"/>
              <a:buNone/>
              <a:defRPr b="1" sz="1400">
                <a:solidFill>
                  <a:schemeClr val="dk2"/>
                </a:solidFill>
              </a:defRPr>
            </a:lvl6pPr>
            <a:lvl7pPr indent="-228600" lvl="6" marL="3200400" algn="l">
              <a:lnSpc>
                <a:spcPct val="100000"/>
              </a:lnSpc>
              <a:spcBef>
                <a:spcPts val="600"/>
              </a:spcBef>
              <a:spcAft>
                <a:spcPts val="0"/>
              </a:spcAft>
              <a:buSzPts val="1400"/>
              <a:buNone/>
              <a:defRPr b="1" sz="1400">
                <a:solidFill>
                  <a:schemeClr val="dk2"/>
                </a:solidFill>
              </a:defRPr>
            </a:lvl7pPr>
            <a:lvl8pPr indent="-228600" lvl="7" marL="3657600" algn="l">
              <a:lnSpc>
                <a:spcPct val="100000"/>
              </a:lnSpc>
              <a:spcBef>
                <a:spcPts val="600"/>
              </a:spcBef>
              <a:spcAft>
                <a:spcPts val="0"/>
              </a:spcAft>
              <a:buSzPts val="1400"/>
              <a:buNone/>
              <a:defRPr b="1" sz="1400">
                <a:solidFill>
                  <a:schemeClr val="dk2"/>
                </a:solidFill>
              </a:defRPr>
            </a:lvl8pPr>
            <a:lvl9pPr indent="-228600" lvl="8" marL="4114800" algn="l">
              <a:lnSpc>
                <a:spcPct val="100000"/>
              </a:lnSpc>
              <a:spcBef>
                <a:spcPts val="600"/>
              </a:spcBef>
              <a:spcAft>
                <a:spcPts val="0"/>
              </a:spcAft>
              <a:buSzPts val="1400"/>
              <a:buNone/>
              <a:defRPr b="1" sz="1400">
                <a:solidFill>
                  <a:schemeClr val="dk2"/>
                </a:solidFill>
              </a:defRPr>
            </a:lvl9pPr>
          </a:lstStyle>
          <a:p/>
        </p:txBody>
      </p:sp>
      <p:sp>
        <p:nvSpPr>
          <p:cNvPr id="169" name="Google Shape;169;p22"/>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22"/>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ndard quotation page">
  <p:cSld name="NRF_Standard quotation page">
    <p:spTree>
      <p:nvGrpSpPr>
        <p:cNvPr id="171" name="Shape 171"/>
        <p:cNvGrpSpPr/>
        <p:nvPr/>
      </p:nvGrpSpPr>
      <p:grpSpPr>
        <a:xfrm>
          <a:off x="0" y="0"/>
          <a:ext cx="0" cy="0"/>
          <a:chOff x="0" y="0"/>
          <a:chExt cx="0" cy="0"/>
        </a:xfrm>
      </p:grpSpPr>
      <p:sp>
        <p:nvSpPr>
          <p:cNvPr id="172" name="Google Shape;172;p23"/>
          <p:cNvSpPr/>
          <p:nvPr/>
        </p:nvSpPr>
        <p:spPr>
          <a:xfrm>
            <a:off x="700732" y="790571"/>
            <a:ext cx="639448" cy="652996"/>
          </a:xfrm>
          <a:custGeom>
            <a:rect b="b" l="l" r="r" t="t"/>
            <a:pathLst>
              <a:path extrusionOk="0" h="408" w="400">
                <a:moveTo>
                  <a:pt x="200" y="0"/>
                </a:moveTo>
                <a:cubicBezTo>
                  <a:pt x="90" y="0"/>
                  <a:pt x="0" y="91"/>
                  <a:pt x="0" y="204"/>
                </a:cubicBezTo>
                <a:cubicBezTo>
                  <a:pt x="0" y="317"/>
                  <a:pt x="90" y="408"/>
                  <a:pt x="200" y="408"/>
                </a:cubicBezTo>
                <a:cubicBezTo>
                  <a:pt x="310" y="408"/>
                  <a:pt x="400" y="317"/>
                  <a:pt x="400" y="204"/>
                </a:cubicBezTo>
                <a:cubicBezTo>
                  <a:pt x="400" y="91"/>
                  <a:pt x="310" y="0"/>
                  <a:pt x="200" y="0"/>
                </a:cubicBezTo>
                <a:close/>
                <a:moveTo>
                  <a:pt x="146" y="199"/>
                </a:moveTo>
                <a:cubicBezTo>
                  <a:pt x="150" y="201"/>
                  <a:pt x="154" y="203"/>
                  <a:pt x="161" y="207"/>
                </a:cubicBezTo>
                <a:cubicBezTo>
                  <a:pt x="167" y="209"/>
                  <a:pt x="171" y="213"/>
                  <a:pt x="177" y="217"/>
                </a:cubicBezTo>
                <a:cubicBezTo>
                  <a:pt x="183" y="222"/>
                  <a:pt x="185" y="230"/>
                  <a:pt x="185" y="240"/>
                </a:cubicBezTo>
                <a:cubicBezTo>
                  <a:pt x="185" y="251"/>
                  <a:pt x="181" y="261"/>
                  <a:pt x="173" y="268"/>
                </a:cubicBezTo>
                <a:cubicBezTo>
                  <a:pt x="165" y="276"/>
                  <a:pt x="156" y="280"/>
                  <a:pt x="142" y="280"/>
                </a:cubicBezTo>
                <a:cubicBezTo>
                  <a:pt x="129" y="280"/>
                  <a:pt x="117" y="274"/>
                  <a:pt x="109" y="265"/>
                </a:cubicBezTo>
                <a:cubicBezTo>
                  <a:pt x="100" y="253"/>
                  <a:pt x="96" y="240"/>
                  <a:pt x="96" y="222"/>
                </a:cubicBezTo>
                <a:cubicBezTo>
                  <a:pt x="96" y="199"/>
                  <a:pt x="102" y="180"/>
                  <a:pt x="117" y="163"/>
                </a:cubicBezTo>
                <a:cubicBezTo>
                  <a:pt x="131" y="145"/>
                  <a:pt x="150" y="134"/>
                  <a:pt x="177" y="128"/>
                </a:cubicBezTo>
                <a:cubicBezTo>
                  <a:pt x="177" y="128"/>
                  <a:pt x="177" y="128"/>
                  <a:pt x="190" y="147"/>
                </a:cubicBezTo>
                <a:cubicBezTo>
                  <a:pt x="160" y="157"/>
                  <a:pt x="142" y="170"/>
                  <a:pt x="142" y="188"/>
                </a:cubicBezTo>
                <a:cubicBezTo>
                  <a:pt x="142" y="193"/>
                  <a:pt x="144" y="197"/>
                  <a:pt x="146" y="199"/>
                </a:cubicBezTo>
                <a:close/>
                <a:moveTo>
                  <a:pt x="262" y="199"/>
                </a:moveTo>
                <a:cubicBezTo>
                  <a:pt x="264" y="201"/>
                  <a:pt x="269" y="203"/>
                  <a:pt x="275" y="207"/>
                </a:cubicBezTo>
                <a:cubicBezTo>
                  <a:pt x="281" y="209"/>
                  <a:pt x="285" y="213"/>
                  <a:pt x="291" y="217"/>
                </a:cubicBezTo>
                <a:cubicBezTo>
                  <a:pt x="296" y="222"/>
                  <a:pt x="298" y="230"/>
                  <a:pt x="298" y="240"/>
                </a:cubicBezTo>
                <a:cubicBezTo>
                  <a:pt x="298" y="251"/>
                  <a:pt x="294" y="261"/>
                  <a:pt x="287" y="268"/>
                </a:cubicBezTo>
                <a:cubicBezTo>
                  <a:pt x="279" y="276"/>
                  <a:pt x="269" y="280"/>
                  <a:pt x="256" y="280"/>
                </a:cubicBezTo>
                <a:cubicBezTo>
                  <a:pt x="242" y="280"/>
                  <a:pt x="231" y="274"/>
                  <a:pt x="223" y="265"/>
                </a:cubicBezTo>
                <a:cubicBezTo>
                  <a:pt x="213" y="253"/>
                  <a:pt x="210" y="240"/>
                  <a:pt x="210" y="222"/>
                </a:cubicBezTo>
                <a:cubicBezTo>
                  <a:pt x="210" y="199"/>
                  <a:pt x="215" y="180"/>
                  <a:pt x="231" y="163"/>
                </a:cubicBezTo>
                <a:cubicBezTo>
                  <a:pt x="244" y="145"/>
                  <a:pt x="265" y="134"/>
                  <a:pt x="291" y="128"/>
                </a:cubicBezTo>
                <a:cubicBezTo>
                  <a:pt x="291" y="128"/>
                  <a:pt x="291" y="128"/>
                  <a:pt x="304" y="147"/>
                </a:cubicBezTo>
                <a:cubicBezTo>
                  <a:pt x="273" y="157"/>
                  <a:pt x="256" y="170"/>
                  <a:pt x="256" y="188"/>
                </a:cubicBezTo>
                <a:cubicBezTo>
                  <a:pt x="256" y="193"/>
                  <a:pt x="258" y="197"/>
                  <a:pt x="262" y="19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23"/>
          <p:cNvSpPr txBox="1"/>
          <p:nvPr>
            <p:ph idx="1" type="body"/>
          </p:nvPr>
        </p:nvSpPr>
        <p:spPr>
          <a:xfrm>
            <a:off x="1765300" y="879925"/>
            <a:ext cx="5613400" cy="36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2800"/>
              <a:buNone/>
              <a:defRPr i="1" sz="2800">
                <a:latin typeface="Georgia"/>
                <a:ea typeface="Georgia"/>
                <a:cs typeface="Georgia"/>
                <a:sym typeface="Georgia"/>
              </a:defRPr>
            </a:lvl1pPr>
            <a:lvl2pPr indent="-228600" lvl="1" marL="914400" algn="l">
              <a:lnSpc>
                <a:spcPct val="100000"/>
              </a:lnSpc>
              <a:spcBef>
                <a:spcPts val="600"/>
              </a:spcBef>
              <a:spcAft>
                <a:spcPts val="0"/>
              </a:spcAft>
              <a:buSzPts val="1400"/>
              <a:buNone/>
              <a:defRPr>
                <a:solidFill>
                  <a:schemeClr val="dk2"/>
                </a:solidFill>
                <a:latin typeface="Georgia"/>
                <a:ea typeface="Georgia"/>
                <a:cs typeface="Georgia"/>
                <a:sym typeface="Georgia"/>
              </a:defRPr>
            </a:lvl2pPr>
            <a:lvl3pPr indent="-228600" lvl="2" marL="1371600" algn="l">
              <a:lnSpc>
                <a:spcPct val="100000"/>
              </a:lnSpc>
              <a:spcBef>
                <a:spcPts val="600"/>
              </a:spcBef>
              <a:spcAft>
                <a:spcPts val="0"/>
              </a:spcAft>
              <a:buSzPts val="1400"/>
              <a:buNone/>
              <a:defRPr>
                <a:solidFill>
                  <a:schemeClr val="dk2"/>
                </a:solidFill>
                <a:latin typeface="Georgia"/>
                <a:ea typeface="Georgia"/>
                <a:cs typeface="Georgia"/>
                <a:sym typeface="Georgia"/>
              </a:defRPr>
            </a:lvl3pPr>
            <a:lvl4pPr indent="-228600" lvl="3" marL="1828800" algn="l">
              <a:lnSpc>
                <a:spcPct val="100000"/>
              </a:lnSpc>
              <a:spcBef>
                <a:spcPts val="600"/>
              </a:spcBef>
              <a:spcAft>
                <a:spcPts val="0"/>
              </a:spcAft>
              <a:buSzPts val="1400"/>
              <a:buNone/>
              <a:defRPr>
                <a:solidFill>
                  <a:schemeClr val="dk2"/>
                </a:solidFill>
                <a:latin typeface="Georgia"/>
                <a:ea typeface="Georgia"/>
                <a:cs typeface="Georgia"/>
                <a:sym typeface="Georgia"/>
              </a:defRPr>
            </a:lvl4pPr>
            <a:lvl5pPr indent="-228600" lvl="4" marL="2286000" algn="l">
              <a:lnSpc>
                <a:spcPct val="100000"/>
              </a:lnSpc>
              <a:spcBef>
                <a:spcPts val="600"/>
              </a:spcBef>
              <a:spcAft>
                <a:spcPts val="0"/>
              </a:spcAft>
              <a:buSzPts val="1400"/>
              <a:buNone/>
              <a:defRPr>
                <a:solidFill>
                  <a:schemeClr val="dk2"/>
                </a:solidFill>
                <a:latin typeface="Georgia"/>
                <a:ea typeface="Georgia"/>
                <a:cs typeface="Georgia"/>
                <a:sym typeface="Georgia"/>
              </a:defRPr>
            </a:lvl5pPr>
            <a:lvl6pPr indent="-228600" lvl="5" marL="2743200" algn="l">
              <a:lnSpc>
                <a:spcPct val="100000"/>
              </a:lnSpc>
              <a:spcBef>
                <a:spcPts val="600"/>
              </a:spcBef>
              <a:spcAft>
                <a:spcPts val="0"/>
              </a:spcAft>
              <a:buSzPts val="1400"/>
              <a:buNone/>
              <a:defRPr>
                <a:solidFill>
                  <a:schemeClr val="dk2"/>
                </a:solidFill>
                <a:latin typeface="Georgia"/>
                <a:ea typeface="Georgia"/>
                <a:cs typeface="Georgia"/>
                <a:sym typeface="Georgia"/>
              </a:defRPr>
            </a:lvl6pPr>
            <a:lvl7pPr indent="-228600" lvl="6" marL="3200400" algn="l">
              <a:lnSpc>
                <a:spcPct val="100000"/>
              </a:lnSpc>
              <a:spcBef>
                <a:spcPts val="600"/>
              </a:spcBef>
              <a:spcAft>
                <a:spcPts val="0"/>
              </a:spcAft>
              <a:buSzPts val="1400"/>
              <a:buNone/>
              <a:defRPr>
                <a:solidFill>
                  <a:schemeClr val="dk2"/>
                </a:solidFill>
                <a:latin typeface="Georgia"/>
                <a:ea typeface="Georgia"/>
                <a:cs typeface="Georgia"/>
                <a:sym typeface="Georgia"/>
              </a:defRPr>
            </a:lvl7pPr>
            <a:lvl8pPr indent="-228600" lvl="7" marL="3657600" algn="l">
              <a:lnSpc>
                <a:spcPct val="100000"/>
              </a:lnSpc>
              <a:spcBef>
                <a:spcPts val="600"/>
              </a:spcBef>
              <a:spcAft>
                <a:spcPts val="0"/>
              </a:spcAft>
              <a:buSzPts val="1400"/>
              <a:buNone/>
              <a:defRPr>
                <a:solidFill>
                  <a:schemeClr val="dk2"/>
                </a:solidFill>
                <a:latin typeface="Georgia"/>
                <a:ea typeface="Georgia"/>
                <a:cs typeface="Georgia"/>
                <a:sym typeface="Georgia"/>
              </a:defRPr>
            </a:lvl8pPr>
            <a:lvl9pPr indent="-228600" lvl="8" marL="4114800" algn="l">
              <a:lnSpc>
                <a:spcPct val="100000"/>
              </a:lnSpc>
              <a:spcBef>
                <a:spcPts val="600"/>
              </a:spcBef>
              <a:spcAft>
                <a:spcPts val="0"/>
              </a:spcAft>
              <a:buSzPts val="1400"/>
              <a:buNone/>
              <a:defRPr>
                <a:solidFill>
                  <a:schemeClr val="dk2"/>
                </a:solidFill>
                <a:latin typeface="Georgia"/>
                <a:ea typeface="Georgia"/>
                <a:cs typeface="Georgia"/>
                <a:sym typeface="Georgia"/>
              </a:defRPr>
            </a:lvl9pPr>
          </a:lstStyle>
          <a:p/>
        </p:txBody>
      </p:sp>
      <p:sp>
        <p:nvSpPr>
          <p:cNvPr id="174" name="Google Shape;174;p23"/>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75" name="Google Shape;175;p23"/>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Picture collage">
  <p:cSld name="NRF_Picture collage">
    <p:spTree>
      <p:nvGrpSpPr>
        <p:cNvPr id="176" name="Shape 176"/>
        <p:cNvGrpSpPr/>
        <p:nvPr/>
      </p:nvGrpSpPr>
      <p:grpSpPr>
        <a:xfrm>
          <a:off x="0" y="0"/>
          <a:ext cx="0" cy="0"/>
          <a:chOff x="0" y="0"/>
          <a:chExt cx="0" cy="0"/>
        </a:xfrm>
      </p:grpSpPr>
      <p:sp>
        <p:nvSpPr>
          <p:cNvPr id="177" name="Google Shape;177;p24"/>
          <p:cNvSpPr/>
          <p:nvPr>
            <p:ph idx="2" type="pic"/>
          </p:nvPr>
        </p:nvSpPr>
        <p:spPr>
          <a:xfrm>
            <a:off x="341313" y="341313"/>
            <a:ext cx="4194175" cy="242574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78" name="Google Shape;178;p24"/>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79" name="Google Shape;179;p24"/>
          <p:cNvSpPr/>
          <p:nvPr>
            <p:ph idx="3" type="pic"/>
          </p:nvPr>
        </p:nvSpPr>
        <p:spPr>
          <a:xfrm>
            <a:off x="2476288" y="2837855"/>
            <a:ext cx="2059200" cy="16416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0" name="Google Shape;180;p24"/>
          <p:cNvSpPr/>
          <p:nvPr>
            <p:ph idx="4" type="pic"/>
          </p:nvPr>
        </p:nvSpPr>
        <p:spPr>
          <a:xfrm>
            <a:off x="4608000" y="341312"/>
            <a:ext cx="4194174" cy="1487487"/>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1" name="Google Shape;181;p24"/>
          <p:cNvSpPr/>
          <p:nvPr>
            <p:ph idx="5" type="pic"/>
          </p:nvPr>
        </p:nvSpPr>
        <p:spPr>
          <a:xfrm>
            <a:off x="4608000" y="1901270"/>
            <a:ext cx="2059200" cy="2189163"/>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2" name="Google Shape;182;p24"/>
          <p:cNvSpPr/>
          <p:nvPr>
            <p:ph idx="6" type="pic"/>
          </p:nvPr>
        </p:nvSpPr>
        <p:spPr>
          <a:xfrm>
            <a:off x="6742974" y="1901270"/>
            <a:ext cx="2059200" cy="16416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3" name="Google Shape;183;p24"/>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ection divider" showMasterSp="0">
  <p:cSld name="NRF_Section divider">
    <p:bg>
      <p:bgPr>
        <a:blipFill>
          <a:blip r:embed="rId2">
            <a:alphaModFix/>
          </a:blip>
          <a:stretch>
            <a:fillRect/>
          </a:stretch>
        </a:blipFill>
      </p:bgPr>
    </p:bg>
    <p:spTree>
      <p:nvGrpSpPr>
        <p:cNvPr id="184" name="Shape 184"/>
        <p:cNvGrpSpPr/>
        <p:nvPr/>
      </p:nvGrpSpPr>
      <p:grpSpPr>
        <a:xfrm>
          <a:off x="0" y="0"/>
          <a:ext cx="0" cy="0"/>
          <a:chOff x="0" y="0"/>
          <a:chExt cx="0" cy="0"/>
        </a:xfrm>
      </p:grpSpPr>
      <p:grpSp>
        <p:nvGrpSpPr>
          <p:cNvPr id="185" name="Google Shape;185;p25"/>
          <p:cNvGrpSpPr/>
          <p:nvPr/>
        </p:nvGrpSpPr>
        <p:grpSpPr>
          <a:xfrm>
            <a:off x="-1574" y="-3814"/>
            <a:ext cx="9144000" cy="5156200"/>
            <a:chOff x="-1574" y="-3814"/>
            <a:chExt cx="9144000" cy="5156200"/>
          </a:xfrm>
        </p:grpSpPr>
        <p:pic>
          <p:nvPicPr>
            <p:cNvPr descr="C:\Users\user\Documents\Mediasterling\Norton Rose\From Client\20181219 - logos and resources\overlay.png" id="186" name="Google Shape;186;p25"/>
            <p:cNvPicPr preferRelativeResize="0"/>
            <p:nvPr/>
          </p:nvPicPr>
          <p:blipFill rotWithShape="1">
            <a:blip r:embed="rId3">
              <a:alphaModFix/>
            </a:blip>
            <a:srcRect b="0" l="0" r="0" t="0"/>
            <a:stretch/>
          </p:blipFill>
          <p:spPr>
            <a:xfrm>
              <a:off x="-1574" y="-3814"/>
              <a:ext cx="9144000" cy="5143500"/>
            </a:xfrm>
            <a:prstGeom prst="rect">
              <a:avLst/>
            </a:prstGeom>
            <a:noFill/>
            <a:ln>
              <a:noFill/>
            </a:ln>
          </p:spPr>
        </p:pic>
        <p:pic>
          <p:nvPicPr>
            <p:cNvPr descr="C:\Users\user\Documents\Mediasterling\Norton Rose\From Client\20181219 - logos and resources\overlay.png" id="187" name="Google Shape;187;p25"/>
            <p:cNvPicPr preferRelativeResize="0"/>
            <p:nvPr/>
          </p:nvPicPr>
          <p:blipFill rotWithShape="1">
            <a:blip r:embed="rId3">
              <a:alphaModFix/>
            </a:blip>
            <a:srcRect b="0" l="0" r="0" t="0"/>
            <a:stretch/>
          </p:blipFill>
          <p:spPr>
            <a:xfrm>
              <a:off x="-1574" y="8886"/>
              <a:ext cx="9144000" cy="5143500"/>
            </a:xfrm>
            <a:prstGeom prst="rect">
              <a:avLst/>
            </a:prstGeom>
            <a:noFill/>
            <a:ln>
              <a:noFill/>
            </a:ln>
          </p:spPr>
        </p:pic>
      </p:grpSp>
      <p:grpSp>
        <p:nvGrpSpPr>
          <p:cNvPr id="188" name="Google Shape;188;p25"/>
          <p:cNvGrpSpPr/>
          <p:nvPr/>
        </p:nvGrpSpPr>
        <p:grpSpPr>
          <a:xfrm>
            <a:off x="8445500" y="4584700"/>
            <a:ext cx="351983" cy="256429"/>
            <a:chOff x="8450705" y="4587368"/>
            <a:chExt cx="351983" cy="256429"/>
          </a:xfrm>
        </p:grpSpPr>
        <p:sp>
          <p:nvSpPr>
            <p:cNvPr id="189" name="Google Shape;189;p25"/>
            <p:cNvSpPr/>
            <p:nvPr/>
          </p:nvSpPr>
          <p:spPr>
            <a:xfrm>
              <a:off x="8450705" y="4587368"/>
              <a:ext cx="152663" cy="106752"/>
            </a:xfrm>
            <a:custGeom>
              <a:rect b="b" l="l" r="r" t="t"/>
              <a:pathLst>
                <a:path extrusionOk="0" h="286" w="409">
                  <a:moveTo>
                    <a:pt x="0" y="286"/>
                  </a:moveTo>
                  <a:lnTo>
                    <a:pt x="206" y="130"/>
                  </a:lnTo>
                  <a:lnTo>
                    <a:pt x="409" y="286"/>
                  </a:lnTo>
                  <a:lnTo>
                    <a:pt x="206" y="0"/>
                  </a:lnTo>
                  <a:lnTo>
                    <a:pt x="0" y="28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25"/>
            <p:cNvSpPr/>
            <p:nvPr/>
          </p:nvSpPr>
          <p:spPr>
            <a:xfrm>
              <a:off x="8471981" y="4707931"/>
              <a:ext cx="110111" cy="135866"/>
            </a:xfrm>
            <a:custGeom>
              <a:rect b="b" l="l" r="r" t="t"/>
              <a:pathLst>
                <a:path extrusionOk="0" h="154" w="125">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25"/>
            <p:cNvSpPr/>
            <p:nvPr/>
          </p:nvSpPr>
          <p:spPr>
            <a:xfrm>
              <a:off x="8708254" y="4707931"/>
              <a:ext cx="94434" cy="133253"/>
            </a:xfrm>
            <a:custGeom>
              <a:rect b="b" l="l" r="r" t="t"/>
              <a:pathLst>
                <a:path extrusionOk="0" h="151" w="107">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2" name="Google Shape;192;p25"/>
            <p:cNvSpPr/>
            <p:nvPr/>
          </p:nvSpPr>
          <p:spPr>
            <a:xfrm>
              <a:off x="8597396" y="4707931"/>
              <a:ext cx="102273" cy="135866"/>
            </a:xfrm>
            <a:custGeom>
              <a:rect b="b" l="l" r="r" t="t"/>
              <a:pathLst>
                <a:path extrusionOk="0" h="154" w="116">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193" name="Google Shape;193;p25"/>
          <p:cNvCxnSpPr/>
          <p:nvPr/>
        </p:nvCxnSpPr>
        <p:spPr>
          <a:xfrm>
            <a:off x="336702" y="772986"/>
            <a:ext cx="8467456" cy="0"/>
          </a:xfrm>
          <a:prstGeom prst="straightConnector1">
            <a:avLst/>
          </a:prstGeom>
          <a:noFill/>
          <a:ln cap="rnd" cmpd="sng" w="9525">
            <a:solidFill>
              <a:schemeClr val="lt1"/>
            </a:solidFill>
            <a:prstDash val="dot"/>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Questions">
  <p:cSld name="NRF_Questions">
    <p:spTree>
      <p:nvGrpSpPr>
        <p:cNvPr id="194" name="Shape 194"/>
        <p:cNvGrpSpPr/>
        <p:nvPr/>
      </p:nvGrpSpPr>
      <p:grpSpPr>
        <a:xfrm>
          <a:off x="0" y="0"/>
          <a:ext cx="0" cy="0"/>
          <a:chOff x="0" y="0"/>
          <a:chExt cx="0" cy="0"/>
        </a:xfrm>
      </p:grpSpPr>
      <p:sp>
        <p:nvSpPr>
          <p:cNvPr id="195" name="Google Shape;195;p26"/>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96" name="Google Shape;196;p26"/>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
        <p:nvSpPr>
          <p:cNvPr id="197" name="Google Shape;197;p26"/>
          <p:cNvSpPr/>
          <p:nvPr/>
        </p:nvSpPr>
        <p:spPr>
          <a:xfrm>
            <a:off x="3824000" y="1213332"/>
            <a:ext cx="1402844" cy="1208411"/>
          </a:xfrm>
          <a:custGeom>
            <a:rect b="b" l="l" r="r" t="t"/>
            <a:pathLst>
              <a:path extrusionOk="0" h="3952" w="4588">
                <a:moveTo>
                  <a:pt x="1342" y="1084"/>
                </a:moveTo>
                <a:cubicBezTo>
                  <a:pt x="602" y="1084"/>
                  <a:pt x="0" y="1665"/>
                  <a:pt x="0" y="2386"/>
                </a:cubicBezTo>
                <a:cubicBezTo>
                  <a:pt x="0" y="2724"/>
                  <a:pt x="134" y="3037"/>
                  <a:pt x="358" y="3266"/>
                </a:cubicBezTo>
                <a:cubicBezTo>
                  <a:pt x="348" y="3489"/>
                  <a:pt x="313" y="3798"/>
                  <a:pt x="179" y="3952"/>
                </a:cubicBezTo>
                <a:cubicBezTo>
                  <a:pt x="437" y="3952"/>
                  <a:pt x="696" y="3743"/>
                  <a:pt x="855" y="3594"/>
                </a:cubicBezTo>
                <a:cubicBezTo>
                  <a:pt x="1009" y="3653"/>
                  <a:pt x="1173" y="3683"/>
                  <a:pt x="1347" y="3683"/>
                </a:cubicBezTo>
                <a:cubicBezTo>
                  <a:pt x="2087" y="3683"/>
                  <a:pt x="2689" y="3102"/>
                  <a:pt x="2689" y="2381"/>
                </a:cubicBezTo>
                <a:cubicBezTo>
                  <a:pt x="2689" y="1660"/>
                  <a:pt x="2083" y="1084"/>
                  <a:pt x="1342" y="1084"/>
                </a:cubicBezTo>
                <a:close/>
                <a:moveTo>
                  <a:pt x="1342" y="3569"/>
                </a:moveTo>
                <a:cubicBezTo>
                  <a:pt x="1188" y="3569"/>
                  <a:pt x="1034" y="3539"/>
                  <a:pt x="890" y="3485"/>
                </a:cubicBezTo>
                <a:cubicBezTo>
                  <a:pt x="825" y="3460"/>
                  <a:pt x="825" y="3460"/>
                  <a:pt x="825" y="3460"/>
                </a:cubicBezTo>
                <a:cubicBezTo>
                  <a:pt x="775" y="3509"/>
                  <a:pt x="775" y="3509"/>
                  <a:pt x="775" y="3509"/>
                </a:cubicBezTo>
                <a:cubicBezTo>
                  <a:pt x="686" y="3594"/>
                  <a:pt x="547" y="3718"/>
                  <a:pt x="393" y="3783"/>
                </a:cubicBezTo>
                <a:cubicBezTo>
                  <a:pt x="437" y="3644"/>
                  <a:pt x="467" y="3475"/>
                  <a:pt x="472" y="3266"/>
                </a:cubicBezTo>
                <a:cubicBezTo>
                  <a:pt x="472" y="3216"/>
                  <a:pt x="472" y="3216"/>
                  <a:pt x="472" y="3216"/>
                </a:cubicBezTo>
                <a:cubicBezTo>
                  <a:pt x="437" y="3181"/>
                  <a:pt x="437" y="3181"/>
                  <a:pt x="437" y="3181"/>
                </a:cubicBezTo>
                <a:cubicBezTo>
                  <a:pt x="229" y="2963"/>
                  <a:pt x="114" y="2675"/>
                  <a:pt x="114" y="2376"/>
                </a:cubicBezTo>
                <a:cubicBezTo>
                  <a:pt x="109" y="1725"/>
                  <a:pt x="661" y="1193"/>
                  <a:pt x="1342" y="1193"/>
                </a:cubicBezTo>
                <a:cubicBezTo>
                  <a:pt x="2018" y="1193"/>
                  <a:pt x="2570" y="1725"/>
                  <a:pt x="2570" y="2381"/>
                </a:cubicBezTo>
                <a:cubicBezTo>
                  <a:pt x="2570" y="3037"/>
                  <a:pt x="2018" y="3569"/>
                  <a:pt x="1342" y="3569"/>
                </a:cubicBezTo>
                <a:close/>
                <a:moveTo>
                  <a:pt x="4399" y="2888"/>
                </a:moveTo>
                <a:cubicBezTo>
                  <a:pt x="4305" y="2779"/>
                  <a:pt x="4245" y="2555"/>
                  <a:pt x="4235" y="2262"/>
                </a:cubicBezTo>
                <a:cubicBezTo>
                  <a:pt x="4464" y="2013"/>
                  <a:pt x="4588" y="1695"/>
                  <a:pt x="4588" y="1357"/>
                </a:cubicBezTo>
                <a:cubicBezTo>
                  <a:pt x="4588" y="606"/>
                  <a:pt x="3962" y="0"/>
                  <a:pt x="3191" y="0"/>
                </a:cubicBezTo>
                <a:cubicBezTo>
                  <a:pt x="2679" y="0"/>
                  <a:pt x="2207" y="273"/>
                  <a:pt x="1963" y="706"/>
                </a:cubicBezTo>
                <a:cubicBezTo>
                  <a:pt x="1948" y="731"/>
                  <a:pt x="1958" y="765"/>
                  <a:pt x="1983" y="780"/>
                </a:cubicBezTo>
                <a:cubicBezTo>
                  <a:pt x="2008" y="795"/>
                  <a:pt x="2043" y="785"/>
                  <a:pt x="2058" y="761"/>
                </a:cubicBezTo>
                <a:cubicBezTo>
                  <a:pt x="2281" y="358"/>
                  <a:pt x="2719" y="109"/>
                  <a:pt x="3186" y="109"/>
                </a:cubicBezTo>
                <a:cubicBezTo>
                  <a:pt x="3897" y="109"/>
                  <a:pt x="4473" y="666"/>
                  <a:pt x="4473" y="1352"/>
                </a:cubicBezTo>
                <a:cubicBezTo>
                  <a:pt x="4473" y="1665"/>
                  <a:pt x="4354" y="1963"/>
                  <a:pt x="4135" y="2197"/>
                </a:cubicBezTo>
                <a:cubicBezTo>
                  <a:pt x="4120" y="2212"/>
                  <a:pt x="4120" y="2212"/>
                  <a:pt x="4120" y="2212"/>
                </a:cubicBezTo>
                <a:cubicBezTo>
                  <a:pt x="4120" y="2237"/>
                  <a:pt x="4120" y="2237"/>
                  <a:pt x="4120" y="2237"/>
                </a:cubicBezTo>
                <a:cubicBezTo>
                  <a:pt x="4125" y="2431"/>
                  <a:pt x="4155" y="2674"/>
                  <a:pt x="4245" y="2848"/>
                </a:cubicBezTo>
                <a:cubicBezTo>
                  <a:pt x="4036" y="2799"/>
                  <a:pt x="3832" y="2630"/>
                  <a:pt x="3723" y="2520"/>
                </a:cubicBezTo>
                <a:cubicBezTo>
                  <a:pt x="3698" y="2495"/>
                  <a:pt x="3698" y="2495"/>
                  <a:pt x="3698" y="2495"/>
                </a:cubicBezTo>
                <a:cubicBezTo>
                  <a:pt x="3663" y="2510"/>
                  <a:pt x="3663" y="2510"/>
                  <a:pt x="3663" y="2510"/>
                </a:cubicBezTo>
                <a:cubicBezTo>
                  <a:pt x="3514" y="2570"/>
                  <a:pt x="3355" y="2600"/>
                  <a:pt x="3191" y="2600"/>
                </a:cubicBezTo>
                <a:cubicBezTo>
                  <a:pt x="3161" y="2600"/>
                  <a:pt x="3136" y="2625"/>
                  <a:pt x="3136" y="2654"/>
                </a:cubicBezTo>
                <a:cubicBezTo>
                  <a:pt x="3136" y="2684"/>
                  <a:pt x="3161" y="2709"/>
                  <a:pt x="3191" y="2709"/>
                </a:cubicBezTo>
                <a:cubicBezTo>
                  <a:pt x="3355" y="2709"/>
                  <a:pt x="3519" y="2679"/>
                  <a:pt x="3673" y="2625"/>
                </a:cubicBezTo>
                <a:cubicBezTo>
                  <a:pt x="3852" y="2789"/>
                  <a:pt x="4105" y="2973"/>
                  <a:pt x="4359" y="2973"/>
                </a:cubicBezTo>
                <a:cubicBezTo>
                  <a:pt x="4483" y="2973"/>
                  <a:pt x="4483" y="2973"/>
                  <a:pt x="4483" y="2973"/>
                </a:cubicBezTo>
                <a:lnTo>
                  <a:pt x="4399" y="2888"/>
                </a:lnTo>
                <a:close/>
                <a:moveTo>
                  <a:pt x="2898" y="1183"/>
                </a:moveTo>
                <a:cubicBezTo>
                  <a:pt x="2823" y="1183"/>
                  <a:pt x="2769" y="1243"/>
                  <a:pt x="2769" y="1312"/>
                </a:cubicBezTo>
                <a:cubicBezTo>
                  <a:pt x="2769" y="1387"/>
                  <a:pt x="2828" y="1442"/>
                  <a:pt x="2898" y="1442"/>
                </a:cubicBezTo>
                <a:cubicBezTo>
                  <a:pt x="2973" y="1442"/>
                  <a:pt x="3027" y="1382"/>
                  <a:pt x="3027" y="1312"/>
                </a:cubicBezTo>
                <a:cubicBezTo>
                  <a:pt x="3027" y="1238"/>
                  <a:pt x="2973" y="1183"/>
                  <a:pt x="2898" y="1183"/>
                </a:cubicBezTo>
                <a:close/>
                <a:moveTo>
                  <a:pt x="3301" y="1183"/>
                </a:moveTo>
                <a:cubicBezTo>
                  <a:pt x="3226" y="1183"/>
                  <a:pt x="3171" y="1243"/>
                  <a:pt x="3171" y="1312"/>
                </a:cubicBezTo>
                <a:cubicBezTo>
                  <a:pt x="3171" y="1387"/>
                  <a:pt x="3231" y="1442"/>
                  <a:pt x="3301" y="1442"/>
                </a:cubicBezTo>
                <a:cubicBezTo>
                  <a:pt x="3370" y="1442"/>
                  <a:pt x="3430" y="1382"/>
                  <a:pt x="3430" y="1312"/>
                </a:cubicBezTo>
                <a:cubicBezTo>
                  <a:pt x="3430" y="1238"/>
                  <a:pt x="3370" y="1183"/>
                  <a:pt x="3301" y="1183"/>
                </a:cubicBezTo>
                <a:close/>
                <a:moveTo>
                  <a:pt x="3703" y="1183"/>
                </a:moveTo>
                <a:cubicBezTo>
                  <a:pt x="3629" y="1183"/>
                  <a:pt x="3574" y="1243"/>
                  <a:pt x="3574" y="1312"/>
                </a:cubicBezTo>
                <a:cubicBezTo>
                  <a:pt x="3574" y="1387"/>
                  <a:pt x="3633" y="1442"/>
                  <a:pt x="3703" y="1442"/>
                </a:cubicBezTo>
                <a:cubicBezTo>
                  <a:pt x="3778" y="1442"/>
                  <a:pt x="3833" y="1382"/>
                  <a:pt x="3833" y="1312"/>
                </a:cubicBezTo>
                <a:cubicBezTo>
                  <a:pt x="3833" y="1238"/>
                  <a:pt x="3773" y="1183"/>
                  <a:pt x="3703" y="1183"/>
                </a:cubicBezTo>
                <a:close/>
                <a:moveTo>
                  <a:pt x="1024" y="1948"/>
                </a:moveTo>
                <a:cubicBezTo>
                  <a:pt x="1044" y="1934"/>
                  <a:pt x="1064" y="1914"/>
                  <a:pt x="1084" y="1899"/>
                </a:cubicBezTo>
                <a:cubicBezTo>
                  <a:pt x="1103" y="1884"/>
                  <a:pt x="1128" y="1869"/>
                  <a:pt x="1153" y="1859"/>
                </a:cubicBezTo>
                <a:cubicBezTo>
                  <a:pt x="1178" y="1849"/>
                  <a:pt x="1208" y="1839"/>
                  <a:pt x="1238" y="1829"/>
                </a:cubicBezTo>
                <a:cubicBezTo>
                  <a:pt x="1268" y="1819"/>
                  <a:pt x="1302" y="1819"/>
                  <a:pt x="1337" y="1819"/>
                </a:cubicBezTo>
                <a:cubicBezTo>
                  <a:pt x="1382" y="1819"/>
                  <a:pt x="1427" y="1824"/>
                  <a:pt x="1466" y="1839"/>
                </a:cubicBezTo>
                <a:cubicBezTo>
                  <a:pt x="1506" y="1854"/>
                  <a:pt x="1541" y="1869"/>
                  <a:pt x="1566" y="1894"/>
                </a:cubicBezTo>
                <a:cubicBezTo>
                  <a:pt x="1596" y="1919"/>
                  <a:pt x="1616" y="1948"/>
                  <a:pt x="1635" y="1983"/>
                </a:cubicBezTo>
                <a:cubicBezTo>
                  <a:pt x="1650" y="2018"/>
                  <a:pt x="1660" y="2058"/>
                  <a:pt x="1660" y="2102"/>
                </a:cubicBezTo>
                <a:cubicBezTo>
                  <a:pt x="1660" y="2147"/>
                  <a:pt x="1655" y="2187"/>
                  <a:pt x="1640" y="2217"/>
                </a:cubicBezTo>
                <a:cubicBezTo>
                  <a:pt x="1625" y="2247"/>
                  <a:pt x="1610" y="2276"/>
                  <a:pt x="1591" y="2301"/>
                </a:cubicBezTo>
                <a:cubicBezTo>
                  <a:pt x="1571" y="2326"/>
                  <a:pt x="1551" y="2346"/>
                  <a:pt x="1526" y="2366"/>
                </a:cubicBezTo>
                <a:cubicBezTo>
                  <a:pt x="1501" y="2386"/>
                  <a:pt x="1481" y="2401"/>
                  <a:pt x="1461" y="2416"/>
                </a:cubicBezTo>
                <a:cubicBezTo>
                  <a:pt x="1442" y="2431"/>
                  <a:pt x="1422" y="2446"/>
                  <a:pt x="1407" y="2460"/>
                </a:cubicBezTo>
                <a:cubicBezTo>
                  <a:pt x="1392" y="2475"/>
                  <a:pt x="1377" y="2475"/>
                  <a:pt x="1372" y="2495"/>
                </a:cubicBezTo>
                <a:cubicBezTo>
                  <a:pt x="1362" y="2540"/>
                  <a:pt x="1362" y="2540"/>
                  <a:pt x="1362" y="2540"/>
                </a:cubicBezTo>
                <a:cubicBezTo>
                  <a:pt x="1257" y="2540"/>
                  <a:pt x="1257" y="2540"/>
                  <a:pt x="1257" y="2540"/>
                </a:cubicBezTo>
                <a:cubicBezTo>
                  <a:pt x="1248" y="2445"/>
                  <a:pt x="1248" y="2445"/>
                  <a:pt x="1248" y="2445"/>
                </a:cubicBezTo>
                <a:cubicBezTo>
                  <a:pt x="1248" y="2421"/>
                  <a:pt x="1253" y="2421"/>
                  <a:pt x="1263" y="2401"/>
                </a:cubicBezTo>
                <a:cubicBezTo>
                  <a:pt x="1272" y="2381"/>
                  <a:pt x="1292" y="2376"/>
                  <a:pt x="1312" y="2361"/>
                </a:cubicBezTo>
                <a:cubicBezTo>
                  <a:pt x="1332" y="2346"/>
                  <a:pt x="1352" y="2331"/>
                  <a:pt x="1377" y="2316"/>
                </a:cubicBezTo>
                <a:cubicBezTo>
                  <a:pt x="1402" y="2301"/>
                  <a:pt x="1422" y="2286"/>
                  <a:pt x="1442" y="2267"/>
                </a:cubicBezTo>
                <a:cubicBezTo>
                  <a:pt x="1461" y="2247"/>
                  <a:pt x="1481" y="2227"/>
                  <a:pt x="1491" y="2197"/>
                </a:cubicBezTo>
                <a:cubicBezTo>
                  <a:pt x="1506" y="2172"/>
                  <a:pt x="1511" y="2142"/>
                  <a:pt x="1511" y="2103"/>
                </a:cubicBezTo>
                <a:cubicBezTo>
                  <a:pt x="1511" y="2078"/>
                  <a:pt x="1506" y="2053"/>
                  <a:pt x="1496" y="2033"/>
                </a:cubicBezTo>
                <a:cubicBezTo>
                  <a:pt x="1486" y="2013"/>
                  <a:pt x="1471" y="1993"/>
                  <a:pt x="1456" y="1983"/>
                </a:cubicBezTo>
                <a:cubicBezTo>
                  <a:pt x="1441" y="1968"/>
                  <a:pt x="1422" y="1959"/>
                  <a:pt x="1397" y="1949"/>
                </a:cubicBezTo>
                <a:cubicBezTo>
                  <a:pt x="1372" y="1939"/>
                  <a:pt x="1347" y="1939"/>
                  <a:pt x="1322" y="1939"/>
                </a:cubicBezTo>
                <a:cubicBezTo>
                  <a:pt x="1287" y="1939"/>
                  <a:pt x="1257" y="1944"/>
                  <a:pt x="1233" y="1954"/>
                </a:cubicBezTo>
                <a:cubicBezTo>
                  <a:pt x="1208" y="1964"/>
                  <a:pt x="1188" y="1974"/>
                  <a:pt x="1168" y="1984"/>
                </a:cubicBezTo>
                <a:cubicBezTo>
                  <a:pt x="1148" y="1994"/>
                  <a:pt x="1138" y="2003"/>
                  <a:pt x="1123" y="2014"/>
                </a:cubicBezTo>
                <a:cubicBezTo>
                  <a:pt x="1113" y="2023"/>
                  <a:pt x="1103" y="2028"/>
                  <a:pt x="1098" y="2028"/>
                </a:cubicBezTo>
                <a:cubicBezTo>
                  <a:pt x="1083" y="2028"/>
                  <a:pt x="1074" y="2023"/>
                  <a:pt x="1064" y="2009"/>
                </a:cubicBezTo>
                <a:lnTo>
                  <a:pt x="1024" y="1948"/>
                </a:lnTo>
                <a:close/>
                <a:moveTo>
                  <a:pt x="1208" y="2878"/>
                </a:moveTo>
                <a:cubicBezTo>
                  <a:pt x="1208" y="2863"/>
                  <a:pt x="1208" y="2853"/>
                  <a:pt x="1213" y="2838"/>
                </a:cubicBezTo>
                <a:cubicBezTo>
                  <a:pt x="1218" y="2828"/>
                  <a:pt x="1223" y="2818"/>
                  <a:pt x="1233" y="2808"/>
                </a:cubicBezTo>
                <a:cubicBezTo>
                  <a:pt x="1243" y="2798"/>
                  <a:pt x="1253" y="2793"/>
                  <a:pt x="1263" y="2788"/>
                </a:cubicBezTo>
                <a:cubicBezTo>
                  <a:pt x="1273" y="2783"/>
                  <a:pt x="1288" y="2779"/>
                  <a:pt x="1303" y="2779"/>
                </a:cubicBezTo>
                <a:cubicBezTo>
                  <a:pt x="1317" y="2779"/>
                  <a:pt x="1327" y="2784"/>
                  <a:pt x="1342" y="2788"/>
                </a:cubicBezTo>
                <a:cubicBezTo>
                  <a:pt x="1352" y="2793"/>
                  <a:pt x="1362" y="2798"/>
                  <a:pt x="1372" y="2808"/>
                </a:cubicBezTo>
                <a:cubicBezTo>
                  <a:pt x="1382" y="2818"/>
                  <a:pt x="1387" y="2828"/>
                  <a:pt x="1392" y="2838"/>
                </a:cubicBezTo>
                <a:cubicBezTo>
                  <a:pt x="1397" y="2848"/>
                  <a:pt x="1402" y="2863"/>
                  <a:pt x="1402" y="2878"/>
                </a:cubicBezTo>
                <a:cubicBezTo>
                  <a:pt x="1402" y="2893"/>
                  <a:pt x="1397" y="2903"/>
                  <a:pt x="1392" y="2918"/>
                </a:cubicBezTo>
                <a:cubicBezTo>
                  <a:pt x="1387" y="2928"/>
                  <a:pt x="1382" y="2938"/>
                  <a:pt x="1372" y="2948"/>
                </a:cubicBezTo>
                <a:cubicBezTo>
                  <a:pt x="1362" y="2958"/>
                  <a:pt x="1352" y="2963"/>
                  <a:pt x="1342" y="2967"/>
                </a:cubicBezTo>
                <a:cubicBezTo>
                  <a:pt x="1332" y="2973"/>
                  <a:pt x="1317" y="2973"/>
                  <a:pt x="1303" y="2973"/>
                </a:cubicBezTo>
                <a:cubicBezTo>
                  <a:pt x="1288" y="2973"/>
                  <a:pt x="1278" y="2973"/>
                  <a:pt x="1263" y="2967"/>
                </a:cubicBezTo>
                <a:cubicBezTo>
                  <a:pt x="1253" y="2962"/>
                  <a:pt x="1243" y="2958"/>
                  <a:pt x="1233" y="2948"/>
                </a:cubicBezTo>
                <a:cubicBezTo>
                  <a:pt x="1223" y="2938"/>
                  <a:pt x="1218" y="2928"/>
                  <a:pt x="1213" y="2918"/>
                </a:cubicBezTo>
                <a:cubicBezTo>
                  <a:pt x="1213" y="2903"/>
                  <a:pt x="1208" y="2888"/>
                  <a:pt x="1208" y="287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26"/>
          <p:cNvSpPr txBox="1"/>
          <p:nvPr>
            <p:ph idx="1" type="body"/>
          </p:nvPr>
        </p:nvSpPr>
        <p:spPr>
          <a:xfrm>
            <a:off x="365124" y="2781300"/>
            <a:ext cx="8439150" cy="52322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2800"/>
              <a:buNone/>
              <a:defRPr b="1" sz="2800">
                <a:latin typeface="Georgia"/>
                <a:ea typeface="Georgia"/>
                <a:cs typeface="Georgia"/>
                <a:sym typeface="Georg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Presentation cover" showMasterSp="0">
  <p:cSld name="NRF_Presentation cover">
    <p:spTree>
      <p:nvGrpSpPr>
        <p:cNvPr id="199" name="Shape 199"/>
        <p:cNvGrpSpPr/>
        <p:nvPr/>
      </p:nvGrpSpPr>
      <p:grpSpPr>
        <a:xfrm>
          <a:off x="0" y="0"/>
          <a:ext cx="0" cy="0"/>
          <a:chOff x="0" y="0"/>
          <a:chExt cx="0" cy="0"/>
        </a:xfrm>
      </p:grpSpPr>
      <p:pic>
        <p:nvPicPr>
          <p:cNvPr id="200" name="Google Shape;200;p27"/>
          <p:cNvPicPr preferRelativeResize="0"/>
          <p:nvPr/>
        </p:nvPicPr>
        <p:blipFill rotWithShape="1">
          <a:blip r:embed="rId2">
            <a:alphaModFix/>
          </a:blip>
          <a:srcRect b="0" l="0" r="0" t="0"/>
          <a:stretch/>
        </p:blipFill>
        <p:spPr>
          <a:xfrm>
            <a:off x="354052" y="339725"/>
            <a:ext cx="2696979" cy="300072"/>
          </a:xfrm>
          <a:prstGeom prst="rect">
            <a:avLst/>
          </a:prstGeom>
          <a:noFill/>
          <a:ln>
            <a:noFill/>
          </a:ln>
        </p:spPr>
      </p:pic>
      <p:sp>
        <p:nvSpPr>
          <p:cNvPr id="201" name="Google Shape;201;p27"/>
          <p:cNvSpPr txBox="1"/>
          <p:nvPr/>
        </p:nvSpPr>
        <p:spPr>
          <a:xfrm>
            <a:off x="342010" y="4609971"/>
            <a:ext cx="1221488"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800">
                <a:solidFill>
                  <a:schemeClr val="lt2"/>
                </a:solidFill>
                <a:latin typeface="Arial"/>
                <a:ea typeface="Arial"/>
                <a:cs typeface="Arial"/>
                <a:sym typeface="Arial"/>
              </a:rPr>
              <a:t>Norton Rose Fulbright LLP</a:t>
            </a:r>
            <a:endParaRPr sz="800">
              <a:solidFill>
                <a:schemeClr val="lt2"/>
              </a:solidFill>
              <a:latin typeface="Arial"/>
              <a:ea typeface="Arial"/>
              <a:cs typeface="Arial"/>
              <a:sym typeface="Arial"/>
            </a:endParaRPr>
          </a:p>
        </p:txBody>
      </p:sp>
      <p:sp>
        <p:nvSpPr>
          <p:cNvPr id="202" name="Google Shape;202;p27"/>
          <p:cNvSpPr txBox="1"/>
          <p:nvPr/>
        </p:nvSpPr>
        <p:spPr>
          <a:xfrm>
            <a:off x="342000"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
        <p:nvSpPr>
          <p:cNvPr id="203" name="Google Shape;203;p27"/>
          <p:cNvSpPr txBox="1"/>
          <p:nvPr>
            <p:ph idx="1" type="body"/>
          </p:nvPr>
        </p:nvSpPr>
        <p:spPr>
          <a:xfrm>
            <a:off x="341999" y="1374798"/>
            <a:ext cx="6326317" cy="1285853"/>
          </a:xfrm>
          <a:prstGeom prst="rect">
            <a:avLst/>
          </a:prstGeom>
          <a:noFill/>
          <a:ln>
            <a:noFill/>
          </a:ln>
        </p:spPr>
        <p:txBody>
          <a:bodyPr anchorCtr="0" anchor="t" bIns="0" lIns="0" spcFirstLastPara="1" rIns="0" wrap="square" tIns="0">
            <a:noAutofit/>
          </a:bodyPr>
          <a:lstStyle>
            <a:lvl1pPr indent="-228600" lvl="0" marL="457200" algn="l">
              <a:lnSpc>
                <a:spcPct val="80000"/>
              </a:lnSpc>
              <a:spcBef>
                <a:spcPts val="0"/>
              </a:spcBef>
              <a:spcAft>
                <a:spcPts val="0"/>
              </a:spcAft>
              <a:buSzPts val="2400"/>
              <a:buNone/>
              <a:defRPr b="1" i="0" sz="2400" cap="none">
                <a:solidFill>
                  <a:schemeClr val="dk1"/>
                </a:solidFill>
                <a:latin typeface="Georgia"/>
                <a:ea typeface="Georgia"/>
                <a:cs typeface="Georgia"/>
                <a:sym typeface="Georgia"/>
              </a:defRPr>
            </a:lvl1pPr>
            <a:lvl2pPr indent="-228600" lvl="1" marL="914400" algn="l">
              <a:lnSpc>
                <a:spcPct val="80000"/>
              </a:lnSpc>
              <a:spcBef>
                <a:spcPts val="600"/>
              </a:spcBef>
              <a:spcAft>
                <a:spcPts val="0"/>
              </a:spcAft>
              <a:buSzPts val="2400"/>
              <a:buNone/>
              <a:defRPr b="1" i="1" sz="2400" cap="none">
                <a:solidFill>
                  <a:schemeClr val="accent4"/>
                </a:solidFill>
                <a:latin typeface="Georgia"/>
                <a:ea typeface="Georgia"/>
                <a:cs typeface="Georgia"/>
                <a:sym typeface="Georgia"/>
              </a:defRPr>
            </a:lvl2pPr>
            <a:lvl3pPr indent="-228600" lvl="2" marL="1371600" algn="l">
              <a:lnSpc>
                <a:spcPct val="100000"/>
              </a:lnSpc>
              <a:spcBef>
                <a:spcPts val="5696"/>
              </a:spcBef>
              <a:spcAft>
                <a:spcPts val="0"/>
              </a:spcAft>
              <a:buSzPts val="1600"/>
              <a:buNone/>
              <a:defRPr sz="1600">
                <a:solidFill>
                  <a:schemeClr val="dk1"/>
                </a:solidFill>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04" name="Google Shape;204;p27"/>
          <p:cNvSpPr txBox="1"/>
          <p:nvPr>
            <p:ph idx="2" type="body"/>
          </p:nvPr>
        </p:nvSpPr>
        <p:spPr>
          <a:xfrm>
            <a:off x="341998" y="2660648"/>
            <a:ext cx="6327089" cy="1705610"/>
          </a:xfrm>
          <a:prstGeom prst="rect">
            <a:avLst/>
          </a:prstGeom>
          <a:noFill/>
          <a:ln>
            <a:noFill/>
          </a:ln>
        </p:spPr>
        <p:txBody>
          <a:bodyPr anchorCtr="0" anchor="t" bIns="0" lIns="0" spcFirstLastPara="1" rIns="0" wrap="square" tIns="0">
            <a:noAutofit/>
          </a:bodyPr>
          <a:lstStyle>
            <a:lvl1pPr indent="-228600" lvl="0" marL="457200" algn="l">
              <a:lnSpc>
                <a:spcPct val="80000"/>
              </a:lnSpc>
              <a:spcBef>
                <a:spcPts val="0"/>
              </a:spcBef>
              <a:spcAft>
                <a:spcPts val="0"/>
              </a:spcAft>
              <a:buSzPts val="1200"/>
              <a:buNone/>
              <a:defRPr b="1" i="0" sz="1200" cap="none">
                <a:solidFill>
                  <a:schemeClr val="accent4"/>
                </a:solidFill>
                <a:latin typeface="Arial"/>
                <a:ea typeface="Arial"/>
                <a:cs typeface="Arial"/>
                <a:sym typeface="Arial"/>
              </a:defRPr>
            </a:lvl1pPr>
            <a:lvl2pPr indent="-228600" lvl="1" marL="914400" algn="l">
              <a:lnSpc>
                <a:spcPct val="80000"/>
              </a:lnSpc>
              <a:spcBef>
                <a:spcPts val="300"/>
              </a:spcBef>
              <a:spcAft>
                <a:spcPts val="0"/>
              </a:spcAft>
              <a:buSzPts val="1200"/>
              <a:buNone/>
              <a:defRPr b="0" i="0" sz="1200" cap="none">
                <a:solidFill>
                  <a:schemeClr val="accent4"/>
                </a:solidFill>
                <a:latin typeface="Arial"/>
                <a:ea typeface="Arial"/>
                <a:cs typeface="Arial"/>
                <a:sym typeface="Arial"/>
              </a:defRPr>
            </a:lvl2pPr>
            <a:lvl3pPr indent="-228600" lvl="2" marL="1371600" algn="l">
              <a:lnSpc>
                <a:spcPct val="100000"/>
              </a:lnSpc>
              <a:spcBef>
                <a:spcPts val="5696"/>
              </a:spcBef>
              <a:spcAft>
                <a:spcPts val="0"/>
              </a:spcAft>
              <a:buSzPts val="1600"/>
              <a:buNone/>
              <a:defRPr sz="1600">
                <a:solidFill>
                  <a:schemeClr val="dk1"/>
                </a:solidFill>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Title and content">
  <p:cSld name="NRF_Title and content">
    <p:spTree>
      <p:nvGrpSpPr>
        <p:cNvPr id="33" name="Shape 33"/>
        <p:cNvGrpSpPr/>
        <p:nvPr/>
      </p:nvGrpSpPr>
      <p:grpSpPr>
        <a:xfrm>
          <a:off x="0" y="0"/>
          <a:ext cx="0" cy="0"/>
          <a:chOff x="0" y="0"/>
          <a:chExt cx="0" cy="0"/>
        </a:xfrm>
      </p:grpSpPr>
      <p:sp>
        <p:nvSpPr>
          <p:cNvPr id="34" name="Google Shape;34;p4"/>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4"/>
          <p:cNvSpPr txBox="1"/>
          <p:nvPr>
            <p:ph idx="1" type="body"/>
          </p:nvPr>
        </p:nvSpPr>
        <p:spPr>
          <a:xfrm>
            <a:off x="342000" y="1385887"/>
            <a:ext cx="8460000"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36" name="Google Shape;36;p4"/>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ndard disclaimer" showMasterSp="0">
  <p:cSld name="NRF_Standard disclaimer">
    <p:spTree>
      <p:nvGrpSpPr>
        <p:cNvPr id="38" name="Shape 38"/>
        <p:cNvGrpSpPr/>
        <p:nvPr/>
      </p:nvGrpSpPr>
      <p:grpSpPr>
        <a:xfrm>
          <a:off x="0" y="0"/>
          <a:ext cx="0" cy="0"/>
          <a:chOff x="0" y="0"/>
          <a:chExt cx="0" cy="0"/>
        </a:xfrm>
      </p:grpSpPr>
      <p:sp>
        <p:nvSpPr>
          <p:cNvPr id="39" name="Google Shape;39;p5"/>
          <p:cNvSpPr txBox="1"/>
          <p:nvPr/>
        </p:nvSpPr>
        <p:spPr>
          <a:xfrm>
            <a:off x="3689978" y="3085184"/>
            <a:ext cx="1797684" cy="175433"/>
          </a:xfrm>
          <a:prstGeom prst="rect">
            <a:avLst/>
          </a:prstGeom>
          <a:noFill/>
          <a:ln>
            <a:noFill/>
          </a:ln>
        </p:spPr>
        <p:txBody>
          <a:bodyPr anchorCtr="0" anchor="t" bIns="0" lIns="0" spcFirstLastPara="1" rIns="0" wrap="square" tIns="0">
            <a:noAutofit/>
          </a:bodyPr>
          <a:lstStyle/>
          <a:p>
            <a:pPr indent="0" lvl="0" marL="0" marR="0" rtl="0" algn="ctr">
              <a:lnSpc>
                <a:spcPct val="95000"/>
              </a:lnSpc>
              <a:spcBef>
                <a:spcPts val="0"/>
              </a:spcBef>
              <a:spcAft>
                <a:spcPts val="0"/>
              </a:spcAft>
              <a:buClr>
                <a:schemeClr val="dk1"/>
              </a:buClr>
              <a:buSzPts val="1200"/>
              <a:buFont typeface="Georgia"/>
              <a:buNone/>
            </a:pPr>
            <a:r>
              <a:rPr b="0" i="1" lang="en-GB" sz="1200">
                <a:solidFill>
                  <a:schemeClr val="dk1"/>
                </a:solidFill>
                <a:latin typeface="Georgia"/>
                <a:ea typeface="Georgia"/>
                <a:cs typeface="Georgia"/>
                <a:sym typeface="Georgia"/>
              </a:rPr>
              <a:t>Law around the world</a:t>
            </a:r>
            <a:endParaRPr/>
          </a:p>
        </p:txBody>
      </p:sp>
      <p:sp>
        <p:nvSpPr>
          <p:cNvPr id="40" name="Google Shape;40;p5"/>
          <p:cNvSpPr txBox="1"/>
          <p:nvPr/>
        </p:nvSpPr>
        <p:spPr>
          <a:xfrm>
            <a:off x="3689978" y="3335116"/>
            <a:ext cx="1797684" cy="146194"/>
          </a:xfrm>
          <a:prstGeom prst="rect">
            <a:avLst/>
          </a:prstGeom>
          <a:noFill/>
          <a:ln>
            <a:noFill/>
          </a:ln>
        </p:spPr>
        <p:txBody>
          <a:bodyPr anchorCtr="0" anchor="t" bIns="0" lIns="0" spcFirstLastPara="1" rIns="0" wrap="square" tIns="0">
            <a:noAutofit/>
          </a:bodyPr>
          <a:lstStyle/>
          <a:p>
            <a:pPr indent="0" lvl="0" marL="0" marR="0" rtl="0" algn="ctr">
              <a:lnSpc>
                <a:spcPct val="95000"/>
              </a:lnSpc>
              <a:spcBef>
                <a:spcPts val="0"/>
              </a:spcBef>
              <a:spcAft>
                <a:spcPts val="0"/>
              </a:spcAft>
              <a:buClr>
                <a:srgbClr val="000000"/>
              </a:buClr>
              <a:buSzPts val="1000"/>
              <a:buFont typeface="Georgia"/>
              <a:buNone/>
            </a:pPr>
            <a:r>
              <a:rPr b="0" i="0" lang="en-GB" sz="1000" u="none" cap="none" strike="noStrike">
                <a:solidFill>
                  <a:srgbClr val="000000"/>
                </a:solidFill>
                <a:latin typeface="Georgia"/>
                <a:ea typeface="Georgia"/>
                <a:cs typeface="Georgia"/>
                <a:sym typeface="Georgia"/>
              </a:rPr>
              <a:t>nortonrosefulbright.com</a:t>
            </a:r>
            <a:endParaRPr/>
          </a:p>
        </p:txBody>
      </p:sp>
      <p:pic>
        <p:nvPicPr>
          <p:cNvPr id="41" name="Google Shape;41;p5"/>
          <p:cNvPicPr preferRelativeResize="0"/>
          <p:nvPr/>
        </p:nvPicPr>
        <p:blipFill rotWithShape="1">
          <a:blip r:embed="rId2">
            <a:alphaModFix/>
          </a:blip>
          <a:srcRect b="0" l="0" r="0" t="0"/>
          <a:stretch/>
        </p:blipFill>
        <p:spPr>
          <a:xfrm>
            <a:off x="2253033" y="2239189"/>
            <a:ext cx="4703646" cy="523338"/>
          </a:xfrm>
          <a:prstGeom prst="rect">
            <a:avLst/>
          </a:prstGeom>
          <a:noFill/>
          <a:ln>
            <a:noFill/>
          </a:ln>
        </p:spPr>
      </p:pic>
      <p:sp>
        <p:nvSpPr>
          <p:cNvPr id="42" name="Google Shape;42;p5"/>
          <p:cNvSpPr txBox="1"/>
          <p:nvPr>
            <p:ph idx="1" type="body"/>
          </p:nvPr>
        </p:nvSpPr>
        <p:spPr>
          <a:xfrm>
            <a:off x="342688" y="3719743"/>
            <a:ext cx="8460000" cy="1124199"/>
          </a:xfrm>
          <a:prstGeom prst="rect">
            <a:avLst/>
          </a:prstGeom>
          <a:noFill/>
          <a:ln>
            <a:noFill/>
          </a:ln>
        </p:spPr>
        <p:txBody>
          <a:bodyPr anchorCtr="0" anchor="b" bIns="0" lIns="0" spcFirstLastPara="1" rIns="0" wrap="square" tIns="0">
            <a:noAutofit/>
          </a:bodyPr>
          <a:lstStyle>
            <a:lvl1pPr indent="-279400" lvl="0" marL="457200" algn="l">
              <a:lnSpc>
                <a:spcPct val="100000"/>
              </a:lnSpc>
              <a:spcBef>
                <a:spcPts val="600"/>
              </a:spcBef>
              <a:spcAft>
                <a:spcPts val="0"/>
              </a:spcAft>
              <a:buSzPts val="800"/>
              <a:buChar char="•"/>
              <a:defRPr sz="800">
                <a:solidFill>
                  <a:schemeClr val="lt2"/>
                </a:solidFil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ndard slide">
  <p:cSld name="NRF_Standard slide">
    <p:spTree>
      <p:nvGrpSpPr>
        <p:cNvPr id="43" name="Shape 43"/>
        <p:cNvGrpSpPr/>
        <p:nvPr/>
      </p:nvGrpSpPr>
      <p:grpSpPr>
        <a:xfrm>
          <a:off x="0" y="0"/>
          <a:ext cx="0" cy="0"/>
          <a:chOff x="0" y="0"/>
          <a:chExt cx="0" cy="0"/>
        </a:xfrm>
      </p:grpSpPr>
      <p:sp>
        <p:nvSpPr>
          <p:cNvPr id="44" name="Google Shape;44;p6"/>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45" name="Google Shape;45;p6"/>
          <p:cNvSpPr txBox="1"/>
          <p:nvPr>
            <p:ph idx="1" type="body"/>
          </p:nvPr>
        </p:nvSpPr>
        <p:spPr>
          <a:xfrm>
            <a:off x="341999" y="1385887"/>
            <a:ext cx="5615889"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46" name="Google Shape;46;p6"/>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Content">
  <p:cSld name="NRF_Content">
    <p:spTree>
      <p:nvGrpSpPr>
        <p:cNvPr id="48" name="Shape 48"/>
        <p:cNvGrpSpPr/>
        <p:nvPr/>
      </p:nvGrpSpPr>
      <p:grpSpPr>
        <a:xfrm>
          <a:off x="0" y="0"/>
          <a:ext cx="0" cy="0"/>
          <a:chOff x="0" y="0"/>
          <a:chExt cx="0" cy="0"/>
        </a:xfrm>
      </p:grpSpPr>
      <p:sp>
        <p:nvSpPr>
          <p:cNvPr id="49" name="Google Shape;49;p7"/>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50" name="Google Shape;50;p7"/>
          <p:cNvSpPr txBox="1"/>
          <p:nvPr>
            <p:ph idx="1" type="body"/>
          </p:nvPr>
        </p:nvSpPr>
        <p:spPr>
          <a:xfrm>
            <a:off x="341313" y="339725"/>
            <a:ext cx="8461375" cy="41402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51" name="Google Shape;51;p7"/>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Text and chart">
  <p:cSld name="NRF_Text and chart">
    <p:spTree>
      <p:nvGrpSpPr>
        <p:cNvPr id="52" name="Shape 52"/>
        <p:cNvGrpSpPr/>
        <p:nvPr/>
      </p:nvGrpSpPr>
      <p:grpSpPr>
        <a:xfrm>
          <a:off x="0" y="0"/>
          <a:ext cx="0" cy="0"/>
          <a:chOff x="0" y="0"/>
          <a:chExt cx="0" cy="0"/>
        </a:xfrm>
      </p:grpSpPr>
      <p:sp>
        <p:nvSpPr>
          <p:cNvPr id="53" name="Google Shape;53;p8"/>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54" name="Google Shape;54;p8"/>
          <p:cNvSpPr/>
          <p:nvPr>
            <p:ph idx="2" type="chart"/>
          </p:nvPr>
        </p:nvSpPr>
        <p:spPr>
          <a:xfrm>
            <a:off x="4608000" y="1385887"/>
            <a:ext cx="4194000" cy="3094037"/>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5" name="Google Shape;55;p8"/>
          <p:cNvSpPr txBox="1"/>
          <p:nvPr>
            <p:ph idx="1" type="body"/>
          </p:nvPr>
        </p:nvSpPr>
        <p:spPr>
          <a:xfrm>
            <a:off x="342000" y="1385887"/>
            <a:ext cx="4194000"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56" name="Google Shape;56;p8"/>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Page width chart">
  <p:cSld name="NRF_Page width chart">
    <p:spTree>
      <p:nvGrpSpPr>
        <p:cNvPr id="58" name="Shape 58"/>
        <p:cNvGrpSpPr/>
        <p:nvPr/>
      </p:nvGrpSpPr>
      <p:grpSpPr>
        <a:xfrm>
          <a:off x="0" y="0"/>
          <a:ext cx="0" cy="0"/>
          <a:chOff x="0" y="0"/>
          <a:chExt cx="0" cy="0"/>
        </a:xfrm>
      </p:grpSpPr>
      <p:sp>
        <p:nvSpPr>
          <p:cNvPr id="59" name="Google Shape;59;p9"/>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60" name="Google Shape;60;p9"/>
          <p:cNvSpPr/>
          <p:nvPr>
            <p:ph idx="2" type="chart"/>
          </p:nvPr>
        </p:nvSpPr>
        <p:spPr>
          <a:xfrm>
            <a:off x="338138" y="1385887"/>
            <a:ext cx="8463862" cy="3094037"/>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1" name="Google Shape;61;p9"/>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Text and image (1/2)">
  <p:cSld name="NRF_Text and image (1/2)">
    <p:spTree>
      <p:nvGrpSpPr>
        <p:cNvPr id="63" name="Shape 63"/>
        <p:cNvGrpSpPr/>
        <p:nvPr/>
      </p:nvGrpSpPr>
      <p:grpSpPr>
        <a:xfrm>
          <a:off x="0" y="0"/>
          <a:ext cx="0" cy="0"/>
          <a:chOff x="0" y="0"/>
          <a:chExt cx="0" cy="0"/>
        </a:xfrm>
      </p:grpSpPr>
      <p:sp>
        <p:nvSpPr>
          <p:cNvPr id="64" name="Google Shape;64;p10"/>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65" name="Google Shape;65;p10"/>
          <p:cNvSpPr txBox="1"/>
          <p:nvPr>
            <p:ph idx="1" type="body"/>
          </p:nvPr>
        </p:nvSpPr>
        <p:spPr>
          <a:xfrm>
            <a:off x="342000" y="1385887"/>
            <a:ext cx="4194000"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66" name="Google Shape;66;p10"/>
          <p:cNvSpPr/>
          <p:nvPr>
            <p:ph idx="2" type="pic"/>
          </p:nvPr>
        </p:nvSpPr>
        <p:spPr>
          <a:xfrm>
            <a:off x="4608000" y="341312"/>
            <a:ext cx="4194000" cy="4138612"/>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7" name="Google Shape;67;p10"/>
          <p:cNvSpPr txBox="1"/>
          <p:nvPr>
            <p:ph type="title"/>
          </p:nvPr>
        </p:nvSpPr>
        <p:spPr>
          <a:xfrm>
            <a:off x="342000" y="341312"/>
            <a:ext cx="4194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theme" Target="../theme/theme1.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342000" y="1385888"/>
            <a:ext cx="8460000" cy="3094037"/>
          </a:xfrm>
          <a:prstGeom prst="rect">
            <a:avLst/>
          </a:prstGeom>
          <a:noFill/>
          <a:ln>
            <a:noFill/>
          </a:ln>
        </p:spPr>
        <p:txBody>
          <a:bodyPr anchorCtr="0" anchor="t" bIns="0" lIns="0" spcFirstLastPara="1" rIns="0" wrap="square" tIns="0">
            <a:noAutofit/>
          </a:bodyPr>
          <a:lstStyle>
            <a:lvl1pPr indent="-317500" lvl="0" marL="457200"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1" name="Google Shape;11;p1"/>
          <p:cNvPicPr preferRelativeResize="0"/>
          <p:nvPr/>
        </p:nvPicPr>
        <p:blipFill rotWithShape="1">
          <a:blip r:embed="rId1">
            <a:alphaModFix/>
          </a:blip>
          <a:srcRect b="0" l="0" r="0" t="0"/>
          <a:stretch/>
        </p:blipFill>
        <p:spPr>
          <a:xfrm>
            <a:off x="1588" y="1588"/>
            <a:ext cx="1587" cy="1587"/>
          </a:xfrm>
          <a:prstGeom prst="rect">
            <a:avLst/>
          </a:prstGeom>
          <a:noFill/>
          <a:ln>
            <a:noFill/>
          </a:ln>
        </p:spPr>
      </p:pic>
      <p:sp>
        <p:nvSpPr>
          <p:cNvPr id="12" name="Google Shape;12;p1"/>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2"/>
              </a:buClr>
              <a:buSzPts val="2400"/>
              <a:buFont typeface="Georgia"/>
              <a:buNone/>
              <a:defRPr b="1" i="0" sz="2400" u="none" cap="none" strike="noStrike">
                <a:solidFill>
                  <a:schemeClr val="dk2"/>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1" type="ftr"/>
          </p:nvPr>
        </p:nvSpPr>
        <p:spPr>
          <a:xfrm>
            <a:off x="607038" y="4744275"/>
            <a:ext cx="3924000" cy="123111"/>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8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1" i="0" sz="800" u="none" cap="none" strike="noStrike">
                <a:solidFill>
                  <a:schemeClr val="accent4"/>
                </a:solidFill>
                <a:latin typeface="Arial"/>
                <a:ea typeface="Arial"/>
                <a:cs typeface="Arial"/>
                <a:sym typeface="Arial"/>
              </a:defRPr>
            </a:lvl1pPr>
            <a:lvl2pPr indent="0" lvl="1" marL="0" marR="0" rtl="0" algn="l">
              <a:spcBef>
                <a:spcPts val="0"/>
              </a:spcBef>
              <a:spcAft>
                <a:spcPts val="0"/>
              </a:spcAft>
              <a:buNone/>
              <a:defRPr b="1" i="0" sz="800" u="none" cap="none" strike="noStrike">
                <a:solidFill>
                  <a:schemeClr val="accent4"/>
                </a:solidFill>
                <a:latin typeface="Arial"/>
                <a:ea typeface="Arial"/>
                <a:cs typeface="Arial"/>
                <a:sym typeface="Arial"/>
              </a:defRPr>
            </a:lvl2pPr>
            <a:lvl3pPr indent="0" lvl="2" marL="0" marR="0" rtl="0" algn="l">
              <a:spcBef>
                <a:spcPts val="0"/>
              </a:spcBef>
              <a:spcAft>
                <a:spcPts val="0"/>
              </a:spcAft>
              <a:buNone/>
              <a:defRPr b="1" i="0" sz="800" u="none" cap="none" strike="noStrike">
                <a:solidFill>
                  <a:schemeClr val="accent4"/>
                </a:solidFill>
                <a:latin typeface="Arial"/>
                <a:ea typeface="Arial"/>
                <a:cs typeface="Arial"/>
                <a:sym typeface="Arial"/>
              </a:defRPr>
            </a:lvl3pPr>
            <a:lvl4pPr indent="0" lvl="3" marL="0" marR="0" rtl="0" algn="l">
              <a:spcBef>
                <a:spcPts val="0"/>
              </a:spcBef>
              <a:spcAft>
                <a:spcPts val="0"/>
              </a:spcAft>
              <a:buNone/>
              <a:defRPr b="1" i="0" sz="800" u="none" cap="none" strike="noStrike">
                <a:solidFill>
                  <a:schemeClr val="accent4"/>
                </a:solidFill>
                <a:latin typeface="Arial"/>
                <a:ea typeface="Arial"/>
                <a:cs typeface="Arial"/>
                <a:sym typeface="Arial"/>
              </a:defRPr>
            </a:lvl4pPr>
            <a:lvl5pPr indent="0" lvl="4" marL="0" marR="0" rtl="0" algn="l">
              <a:spcBef>
                <a:spcPts val="0"/>
              </a:spcBef>
              <a:spcAft>
                <a:spcPts val="0"/>
              </a:spcAft>
              <a:buNone/>
              <a:defRPr b="1" i="0" sz="800" u="none" cap="none" strike="noStrike">
                <a:solidFill>
                  <a:schemeClr val="accent4"/>
                </a:solidFill>
                <a:latin typeface="Arial"/>
                <a:ea typeface="Arial"/>
                <a:cs typeface="Arial"/>
                <a:sym typeface="Arial"/>
              </a:defRPr>
            </a:lvl5pPr>
            <a:lvl6pPr indent="0" lvl="5" marL="0" marR="0" rtl="0" algn="l">
              <a:spcBef>
                <a:spcPts val="0"/>
              </a:spcBef>
              <a:spcAft>
                <a:spcPts val="0"/>
              </a:spcAft>
              <a:buNone/>
              <a:defRPr b="1" i="0" sz="800" u="none" cap="none" strike="noStrike">
                <a:solidFill>
                  <a:schemeClr val="accent4"/>
                </a:solidFill>
                <a:latin typeface="Arial"/>
                <a:ea typeface="Arial"/>
                <a:cs typeface="Arial"/>
                <a:sym typeface="Arial"/>
              </a:defRPr>
            </a:lvl6pPr>
            <a:lvl7pPr indent="0" lvl="6" marL="0" marR="0" rtl="0" algn="l">
              <a:spcBef>
                <a:spcPts val="0"/>
              </a:spcBef>
              <a:spcAft>
                <a:spcPts val="0"/>
              </a:spcAft>
              <a:buNone/>
              <a:defRPr b="1" i="0" sz="800" u="none" cap="none" strike="noStrike">
                <a:solidFill>
                  <a:schemeClr val="accent4"/>
                </a:solidFill>
                <a:latin typeface="Arial"/>
                <a:ea typeface="Arial"/>
                <a:cs typeface="Arial"/>
                <a:sym typeface="Arial"/>
              </a:defRPr>
            </a:lvl7pPr>
            <a:lvl8pPr indent="0" lvl="7" marL="0" marR="0" rtl="0" algn="l">
              <a:spcBef>
                <a:spcPts val="0"/>
              </a:spcBef>
              <a:spcAft>
                <a:spcPts val="0"/>
              </a:spcAft>
              <a:buNone/>
              <a:defRPr b="1" i="0" sz="800" u="none" cap="none" strike="noStrike">
                <a:solidFill>
                  <a:schemeClr val="accent4"/>
                </a:solidFill>
                <a:latin typeface="Arial"/>
                <a:ea typeface="Arial"/>
                <a:cs typeface="Arial"/>
                <a:sym typeface="Arial"/>
              </a:defRPr>
            </a:lvl8pPr>
            <a:lvl9pPr indent="0" lvl="8" marL="0" marR="0" rtl="0" algn="l">
              <a:spcBef>
                <a:spcPts val="0"/>
              </a:spcBef>
              <a:spcAft>
                <a:spcPts val="0"/>
              </a:spcAft>
              <a:buNone/>
              <a:defRPr b="1" i="0" sz="800" u="none" cap="none" strike="noStrike">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grpSp>
        <p:nvGrpSpPr>
          <p:cNvPr id="15" name="Google Shape;15;p1"/>
          <p:cNvGrpSpPr/>
          <p:nvPr/>
        </p:nvGrpSpPr>
        <p:grpSpPr>
          <a:xfrm>
            <a:off x="8450705" y="4587368"/>
            <a:ext cx="351983" cy="256429"/>
            <a:chOff x="2400" y="1820"/>
            <a:chExt cx="943" cy="687"/>
          </a:xfrm>
        </p:grpSpPr>
        <p:sp>
          <p:nvSpPr>
            <p:cNvPr id="16" name="Google Shape;16;p1"/>
            <p:cNvSpPr/>
            <p:nvPr/>
          </p:nvSpPr>
          <p:spPr>
            <a:xfrm>
              <a:off x="2400" y="1820"/>
              <a:ext cx="409" cy="286"/>
            </a:xfrm>
            <a:custGeom>
              <a:rect b="b" l="l" r="r" t="t"/>
              <a:pathLst>
                <a:path extrusionOk="0" h="286" w="409">
                  <a:moveTo>
                    <a:pt x="0" y="286"/>
                  </a:moveTo>
                  <a:lnTo>
                    <a:pt x="206" y="130"/>
                  </a:lnTo>
                  <a:lnTo>
                    <a:pt x="409" y="286"/>
                  </a:lnTo>
                  <a:lnTo>
                    <a:pt x="206" y="0"/>
                  </a:lnTo>
                  <a:lnTo>
                    <a:pt x="0" y="286"/>
                  </a:lnTo>
                  <a:close/>
                </a:path>
              </a:pathLst>
            </a:custGeom>
            <a:solidFill>
              <a:srgbClr val="B189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 name="Google Shape;17;p1"/>
            <p:cNvSpPr/>
            <p:nvPr/>
          </p:nvSpPr>
          <p:spPr>
            <a:xfrm>
              <a:off x="2457" y="2143"/>
              <a:ext cx="295" cy="364"/>
            </a:xfrm>
            <a:custGeom>
              <a:rect b="b" l="l" r="r" t="t"/>
              <a:pathLst>
                <a:path extrusionOk="0" h="154" w="125">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rgbClr val="DD27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 name="Google Shape;18;p1"/>
            <p:cNvSpPr/>
            <p:nvPr/>
          </p:nvSpPr>
          <p:spPr>
            <a:xfrm>
              <a:off x="3090" y="2143"/>
              <a:ext cx="253" cy="357"/>
            </a:xfrm>
            <a:custGeom>
              <a:rect b="b" l="l" r="r" t="t"/>
              <a:pathLst>
                <a:path extrusionOk="0" h="151" w="107">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rgbClr val="DD27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 name="Google Shape;19;p1"/>
            <p:cNvSpPr/>
            <p:nvPr/>
          </p:nvSpPr>
          <p:spPr>
            <a:xfrm>
              <a:off x="2793" y="2143"/>
              <a:ext cx="274" cy="364"/>
            </a:xfrm>
            <a:custGeom>
              <a:rect b="b" l="l" r="r" t="t"/>
              <a:pathLst>
                <a:path extrusionOk="0" h="154" w="116">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rgbClr val="DD27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hyperlink" Target="mailto:michelle.george@nortonrosefulbright.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8"/>
          <p:cNvSpPr txBox="1"/>
          <p:nvPr>
            <p:ph idx="1" type="body"/>
          </p:nvPr>
        </p:nvSpPr>
        <p:spPr>
          <a:xfrm>
            <a:off x="342000" y="1374798"/>
            <a:ext cx="4193488" cy="299146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2400"/>
              <a:buNone/>
            </a:pPr>
            <a:r>
              <a:rPr lang="en-GB">
                <a:solidFill>
                  <a:schemeClr val="dk1"/>
                </a:solidFill>
                <a:latin typeface="Georgia"/>
                <a:ea typeface="Georgia"/>
                <a:cs typeface="Georgia"/>
                <a:sym typeface="Georgia"/>
              </a:rPr>
              <a:t>Quick fix Resolution of COVID-19 Exposures under Business Interruption Policies in Great Britain</a:t>
            </a:r>
            <a:endParaRPr>
              <a:solidFill>
                <a:schemeClr val="dk1"/>
              </a:solidFill>
              <a:latin typeface="Georgia"/>
              <a:ea typeface="Georgia"/>
              <a:cs typeface="Georgia"/>
              <a:sym typeface="Georgia"/>
            </a:endParaRPr>
          </a:p>
        </p:txBody>
      </p:sp>
      <p:sp>
        <p:nvSpPr>
          <p:cNvPr id="211" name="Google Shape;211;p28"/>
          <p:cNvSpPr txBox="1"/>
          <p:nvPr>
            <p:ph idx="3" type="body"/>
          </p:nvPr>
        </p:nvSpPr>
        <p:spPr>
          <a:xfrm>
            <a:off x="341999" y="2660648"/>
            <a:ext cx="4194000" cy="170561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SzPts val="1200"/>
              <a:buNone/>
            </a:pPr>
            <a:r>
              <a:t/>
            </a:r>
            <a:endParaRPr/>
          </a:p>
          <a:p>
            <a:pPr indent="0" lvl="0" marL="0" rtl="0" algn="l">
              <a:lnSpc>
                <a:spcPct val="80000"/>
              </a:lnSpc>
              <a:spcBef>
                <a:spcPts val="300"/>
              </a:spcBef>
              <a:spcAft>
                <a:spcPts val="0"/>
              </a:spcAft>
              <a:buSzPts val="1400"/>
              <a:buNone/>
            </a:pPr>
            <a:r>
              <a:t/>
            </a:r>
            <a:endParaRPr sz="1400"/>
          </a:p>
          <a:p>
            <a:pPr indent="0" lvl="0" marL="0" rtl="0" algn="l">
              <a:lnSpc>
                <a:spcPct val="80000"/>
              </a:lnSpc>
              <a:spcBef>
                <a:spcPts val="300"/>
              </a:spcBef>
              <a:spcAft>
                <a:spcPts val="0"/>
              </a:spcAft>
              <a:buSzPts val="1400"/>
              <a:buNone/>
            </a:pPr>
            <a:r>
              <a:t/>
            </a:r>
            <a:endParaRPr sz="1400"/>
          </a:p>
          <a:p>
            <a:pPr indent="0" lvl="0" marL="0" rtl="0" algn="l">
              <a:lnSpc>
                <a:spcPct val="80000"/>
              </a:lnSpc>
              <a:spcBef>
                <a:spcPts val="300"/>
              </a:spcBef>
              <a:spcAft>
                <a:spcPts val="0"/>
              </a:spcAft>
              <a:buSzPts val="1200"/>
              <a:buNone/>
            </a:pPr>
            <a:r>
              <a:rPr lang="en-GB">
                <a:solidFill>
                  <a:schemeClr val="accent4"/>
                </a:solidFill>
                <a:latin typeface="Arial"/>
                <a:ea typeface="Arial"/>
                <a:cs typeface="Arial"/>
                <a:sym typeface="Arial"/>
              </a:rPr>
              <a:t>Michelle George</a:t>
            </a:r>
            <a:endParaRPr/>
          </a:p>
          <a:p>
            <a:pPr indent="0" lvl="1" marL="0" rtl="0" algn="l">
              <a:lnSpc>
                <a:spcPct val="80000"/>
              </a:lnSpc>
              <a:spcBef>
                <a:spcPts val="300"/>
              </a:spcBef>
              <a:spcAft>
                <a:spcPts val="0"/>
              </a:spcAft>
              <a:buSzPts val="1200"/>
              <a:buNone/>
            </a:pPr>
            <a:r>
              <a:rPr lang="en-GB">
                <a:solidFill>
                  <a:schemeClr val="accent4"/>
                </a:solidFill>
                <a:latin typeface="Arial"/>
                <a:ea typeface="Arial"/>
                <a:cs typeface="Arial"/>
                <a:sym typeface="Arial"/>
              </a:rPr>
              <a:t>Partner</a:t>
            </a:r>
            <a:endParaRPr/>
          </a:p>
          <a:p>
            <a:pPr indent="0" lvl="1" marL="0" rtl="0" algn="l">
              <a:lnSpc>
                <a:spcPct val="80000"/>
              </a:lnSpc>
              <a:spcBef>
                <a:spcPts val="600"/>
              </a:spcBef>
              <a:spcAft>
                <a:spcPts val="0"/>
              </a:spcAft>
              <a:buSzPts val="1200"/>
              <a:buNone/>
            </a:pPr>
            <a:r>
              <a:t/>
            </a:r>
            <a:endParaRPr>
              <a:solidFill>
                <a:schemeClr val="accent4"/>
              </a:solidFill>
              <a:latin typeface="Arial"/>
              <a:ea typeface="Arial"/>
              <a:cs typeface="Arial"/>
              <a:sym typeface="Arial"/>
            </a:endParaRPr>
          </a:p>
        </p:txBody>
      </p:sp>
      <p:pic>
        <p:nvPicPr>
          <p:cNvPr id="212" name="Google Shape;212;p28"/>
          <p:cNvPicPr preferRelativeResize="0"/>
          <p:nvPr>
            <p:ph idx="2" type="pic"/>
          </p:nvPr>
        </p:nvPicPr>
        <p:blipFill rotWithShape="1">
          <a:blip r:embed="rId3">
            <a:alphaModFix/>
          </a:blip>
          <a:srcRect b="0" l="23811" r="23812" t="0"/>
          <a:stretch/>
        </p:blipFill>
        <p:spPr>
          <a:xfrm>
            <a:off x="4608000" y="0"/>
            <a:ext cx="4536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9"/>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9" name="Google Shape;219;p29"/>
          <p:cNvSpPr txBox="1"/>
          <p:nvPr>
            <p:ph idx="1" type="body"/>
          </p:nvPr>
        </p:nvSpPr>
        <p:spPr>
          <a:xfrm>
            <a:off x="341999" y="1385887"/>
            <a:ext cx="6327089" cy="3094037"/>
          </a:xfrm>
          <a:prstGeom prst="rect">
            <a:avLst/>
          </a:prstGeom>
          <a:noFill/>
          <a:ln>
            <a:noFill/>
          </a:ln>
        </p:spPr>
        <p:txBody>
          <a:bodyPr anchorCtr="0" anchor="t" bIns="0" lIns="0" spcFirstLastPara="1" rIns="0" wrap="square" tIns="0">
            <a:noAutofit/>
          </a:bodyPr>
          <a:lstStyle/>
          <a:p>
            <a:pPr indent="-180975" lvl="0" marL="180975" rtl="0" algn="l">
              <a:lnSpc>
                <a:spcPct val="100000"/>
              </a:lnSpc>
              <a:spcBef>
                <a:spcPts val="0"/>
              </a:spcBef>
              <a:spcAft>
                <a:spcPts val="0"/>
              </a:spcAft>
              <a:buSzPts val="1400"/>
              <a:buChar char="•"/>
            </a:pPr>
            <a:r>
              <a:rPr lang="en-GB"/>
              <a:t>Only policies with non-damage business interruption trigger</a:t>
            </a:r>
            <a:endParaRPr/>
          </a:p>
          <a:p>
            <a:pPr indent="-180975" lvl="0" marL="180975" rtl="0" algn="l">
              <a:lnSpc>
                <a:spcPct val="100000"/>
              </a:lnSpc>
              <a:spcBef>
                <a:spcPts val="1200"/>
              </a:spcBef>
              <a:spcAft>
                <a:spcPts val="0"/>
              </a:spcAft>
              <a:buSzPts val="1400"/>
              <a:buChar char="•"/>
            </a:pPr>
            <a:r>
              <a:rPr lang="en-GB"/>
              <a:t>The FCA is looking for a "timely, transparent and authoritative judgment"</a:t>
            </a:r>
            <a:endParaRPr/>
          </a:p>
          <a:p>
            <a:pPr indent="-180975" lvl="0" marL="180975" rtl="0" algn="l">
              <a:lnSpc>
                <a:spcPct val="100000"/>
              </a:lnSpc>
              <a:spcBef>
                <a:spcPts val="1200"/>
              </a:spcBef>
              <a:spcAft>
                <a:spcPts val="0"/>
              </a:spcAft>
              <a:buSzPts val="1400"/>
              <a:buChar char="•"/>
            </a:pPr>
            <a:r>
              <a:rPr lang="en-GB"/>
              <a:t>11 parties: The FCA, 8 insurers (Arch, Argenta, Ecclesiastical, Hiscox, MS Amlin, QBE, RSA, Zurich) and 2 Action Groups (Hospitality Insurance Group Action (HIGA) and Hiscox Action Group)</a:t>
            </a:r>
            <a:endParaRPr/>
          </a:p>
          <a:p>
            <a:pPr indent="-180975" lvl="0" marL="180975" rtl="0" algn="l">
              <a:lnSpc>
                <a:spcPct val="100000"/>
              </a:lnSpc>
              <a:spcBef>
                <a:spcPts val="1200"/>
              </a:spcBef>
              <a:spcAft>
                <a:spcPts val="0"/>
              </a:spcAft>
              <a:buSzPts val="1400"/>
              <a:buChar char="•"/>
            </a:pPr>
            <a:r>
              <a:rPr lang="en-GB"/>
              <a:t>20 policy wordings</a:t>
            </a:r>
            <a:endParaRPr/>
          </a:p>
          <a:p>
            <a:pPr indent="-180975" lvl="0" marL="180975" rtl="0" algn="l">
              <a:lnSpc>
                <a:spcPct val="100000"/>
              </a:lnSpc>
              <a:spcBef>
                <a:spcPts val="1200"/>
              </a:spcBef>
              <a:spcAft>
                <a:spcPts val="0"/>
              </a:spcAft>
              <a:buSzPts val="1400"/>
              <a:buChar char="•"/>
            </a:pPr>
            <a:r>
              <a:rPr lang="en-GB"/>
              <a:t>Assumed facts or “fact patterns"</a:t>
            </a:r>
            <a:endParaRPr/>
          </a:p>
          <a:p>
            <a:pPr indent="-180975" lvl="0" marL="180975" rtl="0" algn="l">
              <a:lnSpc>
                <a:spcPct val="100000"/>
              </a:lnSpc>
              <a:spcBef>
                <a:spcPts val="1200"/>
              </a:spcBef>
              <a:spcAft>
                <a:spcPts val="0"/>
              </a:spcAft>
              <a:buSzPts val="1400"/>
              <a:buChar char="•"/>
            </a:pPr>
            <a:r>
              <a:rPr lang="en-GB"/>
              <a:t>25 questions for determination</a:t>
            </a:r>
            <a:endParaRPr/>
          </a:p>
          <a:p>
            <a:pPr indent="-180975" lvl="0" marL="180975" rtl="0" algn="l">
              <a:lnSpc>
                <a:spcPct val="100000"/>
              </a:lnSpc>
              <a:spcBef>
                <a:spcPts val="1200"/>
              </a:spcBef>
              <a:spcAft>
                <a:spcPts val="0"/>
              </a:spcAft>
              <a:buSzPts val="1400"/>
              <a:buChar char="•"/>
            </a:pPr>
            <a:r>
              <a:rPr lang="en-GB"/>
              <a:t>Impact of the FCA Test Case on pending claims/complaints</a:t>
            </a:r>
            <a:endParaRPr/>
          </a:p>
          <a:p>
            <a:pPr indent="-104775" lvl="0" marL="180975" rtl="0" algn="l">
              <a:lnSpc>
                <a:spcPct val="100000"/>
              </a:lnSpc>
              <a:spcBef>
                <a:spcPts val="1200"/>
              </a:spcBef>
              <a:spcAft>
                <a:spcPts val="0"/>
              </a:spcAft>
              <a:buSzPts val="1200"/>
              <a:buNone/>
            </a:pPr>
            <a:r>
              <a:t/>
            </a:r>
            <a:endParaRPr sz="1200"/>
          </a:p>
          <a:p>
            <a:pPr indent="-92075" lvl="0" marL="180975" rtl="0" algn="l">
              <a:lnSpc>
                <a:spcPct val="100000"/>
              </a:lnSpc>
              <a:spcBef>
                <a:spcPts val="1200"/>
              </a:spcBef>
              <a:spcAft>
                <a:spcPts val="0"/>
              </a:spcAft>
              <a:buSzPts val="1400"/>
              <a:buNone/>
            </a:pPr>
            <a:r>
              <a:t/>
            </a:r>
            <a:endParaRPr/>
          </a:p>
        </p:txBody>
      </p:sp>
      <p:sp>
        <p:nvSpPr>
          <p:cNvPr id="220" name="Google Shape;220;p29"/>
          <p:cNvSpPr txBox="1"/>
          <p:nvPr>
            <p:ph type="title"/>
          </p:nvPr>
        </p:nvSpPr>
        <p:spPr>
          <a:xfrm>
            <a:off x="341999" y="341312"/>
            <a:ext cx="5573025" cy="5238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DC2720"/>
              </a:buClr>
              <a:buSzPts val="2400"/>
              <a:buFont typeface="Georgia"/>
              <a:buNone/>
            </a:pPr>
            <a:r>
              <a:rPr lang="en-GB">
                <a:solidFill>
                  <a:srgbClr val="DC2720"/>
                </a:solidFill>
                <a:latin typeface="Georgia"/>
                <a:ea typeface="Georgia"/>
                <a:cs typeface="Georgia"/>
                <a:sym typeface="Georgia"/>
              </a:rPr>
              <a:t>FCA Test Case - Background</a:t>
            </a:r>
            <a:endParaRPr/>
          </a:p>
        </p:txBody>
      </p:sp>
      <p:pic>
        <p:nvPicPr>
          <p:cNvPr id="221" name="Google Shape;221;p29"/>
          <p:cNvPicPr preferRelativeResize="0"/>
          <p:nvPr>
            <p:ph idx="2" type="pic"/>
          </p:nvPr>
        </p:nvPicPr>
        <p:blipFill rotWithShape="1">
          <a:blip r:embed="rId3">
            <a:alphaModFix/>
          </a:blip>
          <a:srcRect b="0" l="33830" r="33829" t="0"/>
          <a:stretch/>
        </p:blipFill>
        <p:spPr>
          <a:xfrm>
            <a:off x="6669088" y="0"/>
            <a:ext cx="2490787"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graphicFrame>
        <p:nvGraphicFramePr>
          <p:cNvPr id="227" name="Google Shape;227;p30"/>
          <p:cNvGraphicFramePr/>
          <p:nvPr/>
        </p:nvGraphicFramePr>
        <p:xfrm>
          <a:off x="366715" y="1393828"/>
          <a:ext cx="3000000" cy="3000000"/>
        </p:xfrm>
        <a:graphic>
          <a:graphicData uri="http://schemas.openxmlformats.org/drawingml/2006/table">
            <a:tbl>
              <a:tblPr bandRow="1" firstCol="1" firstRow="1">
                <a:gradFill>
                  <a:gsLst>
                    <a:gs pos="0">
                      <a:srgbClr val="578180"/>
                    </a:gs>
                    <a:gs pos="80000">
                      <a:srgbClr val="71ABA9"/>
                    </a:gs>
                    <a:gs pos="100000">
                      <a:srgbClr val="71ADAB"/>
                    </a:gs>
                  </a:gsLst>
                  <a:lin ang="16200000" scaled="0"/>
                </a:gradFill>
                <a:tableStyleId>{423125C8-42FB-4134-A2B5-EF04D5D062B0}</a:tableStyleId>
              </a:tblPr>
              <a:tblGrid>
                <a:gridCol w="3191150"/>
                <a:gridCol w="5274975"/>
              </a:tblGrid>
              <a:tr h="405850">
                <a:tc>
                  <a:txBody>
                    <a:bodyPr/>
                    <a:lstStyle/>
                    <a:p>
                      <a:pPr indent="0" lvl="0" marL="0" marR="0" rtl="0" algn="l">
                        <a:spcBef>
                          <a:spcPts val="0"/>
                        </a:spcBef>
                        <a:spcAft>
                          <a:spcPts val="0"/>
                        </a:spcAft>
                        <a:buNone/>
                      </a:pPr>
                      <a:r>
                        <a:rPr b="0" lang="en-GB" sz="1200" u="none" cap="none" strike="noStrike"/>
                        <a:t>May 2020</a:t>
                      </a:r>
                      <a:endParaRPr b="0" sz="1200" u="none" cap="none" strike="noStrike">
                        <a:solidFill>
                          <a:schemeClr val="dk1"/>
                        </a:solidFill>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b="0" lang="en-GB" sz="1200" u="none" cap="none" strike="noStrike"/>
                        <a:t>Consultation by the FCA with insurers and stakeholders</a:t>
                      </a:r>
                      <a:endParaRPr b="0" sz="1200" u="none" cap="none" strike="noStrike">
                        <a:solidFill>
                          <a:schemeClr val="dk1"/>
                        </a:solidFill>
                        <a:latin typeface="Arial"/>
                        <a:ea typeface="Arial"/>
                        <a:cs typeface="Arial"/>
                        <a:sym typeface="Arial"/>
                      </a:endParaRPr>
                    </a:p>
                  </a:txBody>
                  <a:tcPr marT="0" marB="0" marR="68575" marL="68575"/>
                </a:tc>
              </a:tr>
              <a:tr h="405850">
                <a:tc>
                  <a:txBody>
                    <a:bodyPr/>
                    <a:lstStyle/>
                    <a:p>
                      <a:pPr indent="0" lvl="0" marL="0" marR="0" rtl="0" algn="l">
                        <a:spcBef>
                          <a:spcPts val="0"/>
                        </a:spcBef>
                        <a:spcAft>
                          <a:spcPts val="0"/>
                        </a:spcAft>
                        <a:buNone/>
                      </a:pPr>
                      <a:r>
                        <a:rPr lang="en-GB" sz="1200" u="none" cap="none" strike="noStrike"/>
                        <a:t>9 June 2020</a:t>
                      </a:r>
                      <a:endParaRPr b="0" sz="1200" u="none" cap="none" strike="noStrike">
                        <a:solidFill>
                          <a:schemeClr val="dk1"/>
                        </a:solidFill>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en-GB" sz="1200" u="none" cap="none" strike="noStrike"/>
                        <a:t>FCA start proceedings in the High Court in England. Claim Form and Particulars of Claim served on insurers</a:t>
                      </a:r>
                      <a:endParaRPr b="0" sz="1200" u="none" cap="none" strike="noStrike">
                        <a:solidFill>
                          <a:schemeClr val="dk1"/>
                        </a:solidFill>
                        <a:latin typeface="Arial"/>
                        <a:ea typeface="Arial"/>
                        <a:cs typeface="Arial"/>
                        <a:sym typeface="Arial"/>
                      </a:endParaRPr>
                    </a:p>
                  </a:txBody>
                  <a:tcPr marT="0" marB="0" marR="68575" marL="68575"/>
                </a:tc>
              </a:tr>
              <a:tr h="460875">
                <a:tc>
                  <a:txBody>
                    <a:bodyPr/>
                    <a:lstStyle/>
                    <a:p>
                      <a:pPr indent="0" lvl="0" marL="0" marR="0" rtl="0" algn="l">
                        <a:spcBef>
                          <a:spcPts val="0"/>
                        </a:spcBef>
                        <a:spcAft>
                          <a:spcPts val="0"/>
                        </a:spcAft>
                        <a:buNone/>
                      </a:pPr>
                      <a:r>
                        <a:rPr lang="en-GB" sz="1200" u="none" cap="none" strike="noStrike"/>
                        <a:t>16 June 2020</a:t>
                      </a:r>
                      <a:endParaRPr b="0" sz="1200" u="none" cap="none" strike="noStrike">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en-GB" sz="1200" u="none" cap="none" strike="noStrike"/>
                        <a:t>Case management conference, at which the court fixes the timetable for the case and other procedural matters</a:t>
                      </a:r>
                      <a:endParaRPr sz="1200" u="none" cap="none" strike="noStrike">
                        <a:latin typeface="Arial"/>
                        <a:ea typeface="Arial"/>
                        <a:cs typeface="Arial"/>
                        <a:sym typeface="Arial"/>
                      </a:endParaRPr>
                    </a:p>
                  </a:txBody>
                  <a:tcPr marT="0" marB="0" marR="68575" marL="68575"/>
                </a:tc>
              </a:tr>
              <a:tr h="200400">
                <a:tc>
                  <a:txBody>
                    <a:bodyPr/>
                    <a:lstStyle/>
                    <a:p>
                      <a:pPr indent="0" lvl="0" marL="0" marR="0" rtl="0" algn="l">
                        <a:spcBef>
                          <a:spcPts val="0"/>
                        </a:spcBef>
                        <a:spcAft>
                          <a:spcPts val="0"/>
                        </a:spcAft>
                        <a:buNone/>
                      </a:pPr>
                      <a:r>
                        <a:rPr lang="en-GB" sz="1200" u="none" cap="none" strike="noStrike"/>
                        <a:t>23 June 2020</a:t>
                      </a:r>
                      <a:endParaRPr b="0" sz="1200" u="none" cap="none" strike="noStrike">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en-GB" sz="1200" u="none" cap="none" strike="noStrike"/>
                        <a:t>Insurers file Defences</a:t>
                      </a:r>
                      <a:endParaRPr sz="1200" u="none" cap="none" strike="noStrike">
                        <a:latin typeface="Arial"/>
                        <a:ea typeface="Arial"/>
                        <a:cs typeface="Arial"/>
                        <a:sym typeface="Arial"/>
                      </a:endParaRPr>
                    </a:p>
                  </a:txBody>
                  <a:tcPr marT="0" marB="0" marR="68575" marL="68575"/>
                </a:tc>
              </a:tr>
              <a:tr h="570000">
                <a:tc>
                  <a:txBody>
                    <a:bodyPr/>
                    <a:lstStyle/>
                    <a:p>
                      <a:pPr indent="0" lvl="0" marL="0" marR="0" rtl="0" algn="l">
                        <a:spcBef>
                          <a:spcPts val="0"/>
                        </a:spcBef>
                        <a:spcAft>
                          <a:spcPts val="0"/>
                        </a:spcAft>
                        <a:buNone/>
                      </a:pPr>
                      <a:r>
                        <a:rPr lang="en-GB" sz="1200" u="none" cap="none" strike="noStrike"/>
                        <a:t>26 June 2020</a:t>
                      </a:r>
                      <a:endParaRPr b="0" sz="1200" u="none" cap="none" strike="noStrike">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en-GB" sz="1200" u="none" cap="none" strike="noStrike"/>
                        <a:t>Further case management conference, at which the court deal with outstanding procedural and other matters to ensure the case is ready for trial</a:t>
                      </a:r>
                      <a:endParaRPr sz="1200" u="none" cap="none" strike="noStrike">
                        <a:latin typeface="Arial"/>
                        <a:ea typeface="Arial"/>
                        <a:cs typeface="Arial"/>
                        <a:sym typeface="Arial"/>
                      </a:endParaRPr>
                    </a:p>
                  </a:txBody>
                  <a:tcPr marT="0" marB="0" marR="68575" marL="68575"/>
                </a:tc>
              </a:tr>
              <a:tr h="200400">
                <a:tc>
                  <a:txBody>
                    <a:bodyPr/>
                    <a:lstStyle/>
                    <a:p>
                      <a:pPr indent="0" lvl="0" marL="0" marR="0" rtl="0" algn="l">
                        <a:spcBef>
                          <a:spcPts val="0"/>
                        </a:spcBef>
                        <a:spcAft>
                          <a:spcPts val="0"/>
                        </a:spcAft>
                        <a:buNone/>
                      </a:pPr>
                      <a:r>
                        <a:rPr lang="en-GB" sz="1200" u="none" cap="none" strike="noStrike"/>
                        <a:t>3 July 2020</a:t>
                      </a:r>
                      <a:endParaRPr b="0" sz="1200" u="none" cap="none" strike="noStrike">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en-GB" sz="1200" u="none" cap="none" strike="noStrike"/>
                        <a:t>FCA files Reply</a:t>
                      </a:r>
                      <a:endParaRPr sz="1200" u="none" cap="none" strike="noStrike">
                        <a:latin typeface="Arial"/>
                        <a:ea typeface="Arial"/>
                        <a:cs typeface="Arial"/>
                        <a:sym typeface="Arial"/>
                      </a:endParaRPr>
                    </a:p>
                  </a:txBody>
                  <a:tcPr marT="0" marB="0" marR="68575" marL="68575"/>
                </a:tc>
              </a:tr>
              <a:tr h="200400">
                <a:tc>
                  <a:txBody>
                    <a:bodyPr/>
                    <a:lstStyle/>
                    <a:p>
                      <a:pPr indent="0" lvl="0" marL="0" marR="0" rtl="0" algn="l">
                        <a:spcBef>
                          <a:spcPts val="0"/>
                        </a:spcBef>
                        <a:spcAft>
                          <a:spcPts val="0"/>
                        </a:spcAft>
                        <a:buNone/>
                      </a:pPr>
                      <a:r>
                        <a:rPr lang="en-GB" sz="1200" u="none" cap="none" strike="noStrike"/>
                        <a:t>1st half July 2020</a:t>
                      </a:r>
                      <a:endParaRPr b="0" sz="1200" u="none" cap="none" strike="noStrike">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en-GB" sz="1200" u="none" cap="none" strike="noStrike"/>
                        <a:t>Skeleton arguments and replies served</a:t>
                      </a:r>
                      <a:endParaRPr sz="1200" u="none" cap="none" strike="noStrike">
                        <a:latin typeface="Arial"/>
                        <a:ea typeface="Arial"/>
                        <a:cs typeface="Arial"/>
                        <a:sym typeface="Arial"/>
                      </a:endParaRPr>
                    </a:p>
                  </a:txBody>
                  <a:tcPr marT="0" marB="0" marR="68575" marL="68575"/>
                </a:tc>
              </a:tr>
              <a:tr h="214100">
                <a:tc>
                  <a:txBody>
                    <a:bodyPr/>
                    <a:lstStyle/>
                    <a:p>
                      <a:pPr indent="0" lvl="0" marL="0" marR="0" rtl="0" algn="l">
                        <a:spcBef>
                          <a:spcPts val="0"/>
                        </a:spcBef>
                        <a:spcAft>
                          <a:spcPts val="0"/>
                        </a:spcAft>
                        <a:buNone/>
                      </a:pPr>
                      <a:r>
                        <a:rPr lang="en-GB" sz="1200" u="none" cap="none" strike="noStrike"/>
                        <a:t>20-23 July and 27-30 July 2020</a:t>
                      </a:r>
                      <a:endParaRPr b="0" sz="1200" u="none" cap="none" strike="noStrike">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lang="en-GB" sz="1200" u="none" cap="none" strike="noStrike"/>
                        <a:t>8 day court hearing before Lord Justice Flaux and Mr Justice Butcher</a:t>
                      </a:r>
                      <a:endParaRPr sz="1200" u="none" cap="none" strike="noStrike">
                        <a:latin typeface="Arial"/>
                        <a:ea typeface="Arial"/>
                        <a:cs typeface="Arial"/>
                        <a:sym typeface="Arial"/>
                      </a:endParaRPr>
                    </a:p>
                  </a:txBody>
                  <a:tcPr marT="0" marB="0" marR="68575" marL="68575"/>
                </a:tc>
              </a:tr>
              <a:tr h="214100">
                <a:tc>
                  <a:txBody>
                    <a:bodyPr/>
                    <a:lstStyle/>
                    <a:p>
                      <a:pPr indent="0" lvl="0" marL="0" marR="0" rtl="0" algn="l">
                        <a:spcBef>
                          <a:spcPts val="0"/>
                        </a:spcBef>
                        <a:spcAft>
                          <a:spcPts val="0"/>
                        </a:spcAft>
                        <a:buNone/>
                      </a:pPr>
                      <a:r>
                        <a:rPr i="1" lang="en-GB" sz="1200" u="none" cap="none" strike="noStrike"/>
                        <a:t>September 2020?</a:t>
                      </a:r>
                      <a:endParaRPr b="0" i="1" sz="1200" u="none" cap="none" strike="noStrike">
                        <a:solidFill>
                          <a:srgbClr val="FF0000"/>
                        </a:solidFill>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i="1" lang="en-GB" sz="1200" u="none" cap="none" strike="noStrike"/>
                        <a:t>First instance judgment</a:t>
                      </a:r>
                      <a:endParaRPr i="1" sz="1200" u="none" cap="none" strike="noStrike">
                        <a:solidFill>
                          <a:srgbClr val="FF0000"/>
                        </a:solidFill>
                        <a:latin typeface="Arial"/>
                        <a:ea typeface="Arial"/>
                        <a:cs typeface="Arial"/>
                        <a:sym typeface="Arial"/>
                      </a:endParaRPr>
                    </a:p>
                  </a:txBody>
                  <a:tcPr marT="0" marB="0" marR="68575" marL="68575"/>
                </a:tc>
              </a:tr>
              <a:tr h="214100">
                <a:tc>
                  <a:txBody>
                    <a:bodyPr/>
                    <a:lstStyle/>
                    <a:p>
                      <a:pPr indent="0" lvl="0" marL="0" marR="0" rtl="0" algn="l">
                        <a:spcBef>
                          <a:spcPts val="0"/>
                        </a:spcBef>
                        <a:spcAft>
                          <a:spcPts val="0"/>
                        </a:spcAft>
                        <a:buNone/>
                      </a:pPr>
                      <a:r>
                        <a:rPr i="1" lang="en-GB" sz="1200" u="none" cap="none" strike="noStrike"/>
                        <a:t>Late 2020/early 2021?</a:t>
                      </a:r>
                      <a:endParaRPr b="0" i="1" sz="1200" u="none" cap="none" strike="noStrike">
                        <a:solidFill>
                          <a:srgbClr val="FF0000"/>
                        </a:solidFill>
                        <a:latin typeface="Arial"/>
                        <a:ea typeface="Arial"/>
                        <a:cs typeface="Arial"/>
                        <a:sym typeface="Arial"/>
                      </a:endParaRPr>
                    </a:p>
                  </a:txBody>
                  <a:tcPr marT="0" marB="0" marR="68575" marL="68575"/>
                </a:tc>
                <a:tc>
                  <a:txBody>
                    <a:bodyPr/>
                    <a:lstStyle/>
                    <a:p>
                      <a:pPr indent="0" lvl="0" marL="0" marR="0" rtl="0" algn="l">
                        <a:spcBef>
                          <a:spcPts val="0"/>
                        </a:spcBef>
                        <a:spcAft>
                          <a:spcPts val="0"/>
                        </a:spcAft>
                        <a:buNone/>
                      </a:pPr>
                      <a:r>
                        <a:rPr i="1" lang="en-GB" sz="1200" u="none" cap="none" strike="noStrike"/>
                        <a:t>Appeal hearing before the Supreme Court and final judgment</a:t>
                      </a:r>
                      <a:endParaRPr i="1" sz="1200" u="none" cap="none" strike="noStrike">
                        <a:solidFill>
                          <a:srgbClr val="FF0000"/>
                        </a:solidFill>
                        <a:latin typeface="Arial"/>
                        <a:ea typeface="Arial"/>
                        <a:cs typeface="Arial"/>
                        <a:sym typeface="Arial"/>
                      </a:endParaRPr>
                    </a:p>
                  </a:txBody>
                  <a:tcPr marT="0" marB="0" marR="68575" marL="68575"/>
                </a:tc>
              </a:tr>
            </a:tbl>
          </a:graphicData>
        </a:graphic>
      </p:graphicFrame>
      <p:sp>
        <p:nvSpPr>
          <p:cNvPr id="228" name="Google Shape;228;p30"/>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DC2720"/>
              </a:buClr>
              <a:buSzPts val="2400"/>
              <a:buFont typeface="Georgia"/>
              <a:buNone/>
            </a:pPr>
            <a:r>
              <a:rPr lang="en-GB">
                <a:solidFill>
                  <a:srgbClr val="DC2720"/>
                </a:solidFill>
                <a:latin typeface="Georgia"/>
                <a:ea typeface="Georgia"/>
                <a:cs typeface="Georgia"/>
                <a:sym typeface="Georgia"/>
              </a:rPr>
              <a:t>FCA Test Case - Key Dates</a:t>
            </a:r>
            <a:endParaRPr/>
          </a:p>
        </p:txBody>
      </p:sp>
      <p:sp>
        <p:nvSpPr>
          <p:cNvPr id="229" name="Google Shape;229;p30"/>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1"/>
          <p:cNvSpPr/>
          <p:nvPr/>
        </p:nvSpPr>
        <p:spPr>
          <a:xfrm>
            <a:off x="341313" y="1218992"/>
            <a:ext cx="829775" cy="459347"/>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GB" sz="1000">
                <a:solidFill>
                  <a:schemeClr val="lt1"/>
                </a:solidFill>
                <a:latin typeface="Arial"/>
                <a:ea typeface="Arial"/>
                <a:cs typeface="Arial"/>
                <a:sym typeface="Arial"/>
              </a:rPr>
              <a:t>Whether the government response to COVID-19 in the form of advice, instructions and legislation was a single body of public authority intervention, which prevented and hindered access to a new business premises, and/or caused closure of, and restrictions on activities at, business premises, and interrupted and interfered with business </a:t>
            </a:r>
            <a:endParaRPr sz="1000">
              <a:solidFill>
                <a:schemeClr val="lt1"/>
              </a:solidFill>
              <a:latin typeface="Arial"/>
              <a:ea typeface="Arial"/>
              <a:cs typeface="Arial"/>
              <a:sym typeface="Arial"/>
            </a:endParaRPr>
          </a:p>
        </p:txBody>
      </p:sp>
      <p:sp>
        <p:nvSpPr>
          <p:cNvPr id="236" name="Google Shape;236;p31"/>
          <p:cNvSpPr/>
          <p:nvPr/>
        </p:nvSpPr>
        <p:spPr>
          <a:xfrm>
            <a:off x="4157113" y="1530276"/>
            <a:ext cx="829775" cy="459347"/>
          </a:xfrm>
          <a:prstGeom prst="rect">
            <a:avLst/>
          </a:prstGeom>
          <a:solidFill>
            <a:schemeClr val="lt1">
              <a:alpha val="89803"/>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31"/>
          <p:cNvSpPr/>
          <p:nvPr/>
        </p:nvSpPr>
        <p:spPr>
          <a:xfrm>
            <a:off x="341313" y="1841560"/>
            <a:ext cx="829775" cy="459347"/>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GB" sz="1000">
                <a:solidFill>
                  <a:schemeClr val="lt1"/>
                </a:solidFill>
                <a:latin typeface="Arial"/>
                <a:ea typeface="Arial"/>
                <a:cs typeface="Arial"/>
                <a:sym typeface="Arial"/>
              </a:rPr>
              <a:t>Whether any particular exclusions in the policies apply to COVID-19 claims</a:t>
            </a:r>
            <a:endParaRPr sz="1000">
              <a:solidFill>
                <a:schemeClr val="lt1"/>
              </a:solidFill>
              <a:latin typeface="Arial"/>
              <a:ea typeface="Arial"/>
              <a:cs typeface="Arial"/>
              <a:sym typeface="Arial"/>
            </a:endParaRPr>
          </a:p>
        </p:txBody>
      </p:sp>
      <p:sp>
        <p:nvSpPr>
          <p:cNvPr id="238" name="Google Shape;238;p31"/>
          <p:cNvSpPr/>
          <p:nvPr/>
        </p:nvSpPr>
        <p:spPr>
          <a:xfrm>
            <a:off x="4157113" y="2152844"/>
            <a:ext cx="829775" cy="459347"/>
          </a:xfrm>
          <a:prstGeom prst="rect">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31"/>
          <p:cNvSpPr/>
          <p:nvPr/>
        </p:nvSpPr>
        <p:spPr>
          <a:xfrm>
            <a:off x="341313" y="2464128"/>
            <a:ext cx="829775" cy="459347"/>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GB" sz="1000">
                <a:solidFill>
                  <a:schemeClr val="lt1"/>
                </a:solidFill>
                <a:latin typeface="Arial"/>
                <a:ea typeface="Arial"/>
                <a:cs typeface="Arial"/>
                <a:sym typeface="Arial"/>
              </a:rPr>
              <a:t>Whether there is a sufficient causal link between the insured peril and the losses suffered by the business, including the application of the "but for" test and interpretation of trends clauses</a:t>
            </a:r>
            <a:endParaRPr sz="1000">
              <a:solidFill>
                <a:schemeClr val="lt1"/>
              </a:solidFill>
              <a:latin typeface="Arial"/>
              <a:ea typeface="Arial"/>
              <a:cs typeface="Arial"/>
              <a:sym typeface="Arial"/>
            </a:endParaRPr>
          </a:p>
        </p:txBody>
      </p:sp>
      <p:sp>
        <p:nvSpPr>
          <p:cNvPr id="240" name="Google Shape;240;p31"/>
          <p:cNvSpPr/>
          <p:nvPr/>
        </p:nvSpPr>
        <p:spPr>
          <a:xfrm>
            <a:off x="4157113" y="2775412"/>
            <a:ext cx="829775" cy="459347"/>
          </a:xfrm>
          <a:prstGeom prst="rect">
            <a:avLst/>
          </a:prstGeom>
          <a:solidFill>
            <a:schemeClr val="lt1">
              <a:alpha val="89803"/>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31"/>
          <p:cNvSpPr/>
          <p:nvPr/>
        </p:nvSpPr>
        <p:spPr>
          <a:xfrm>
            <a:off x="341313" y="3086696"/>
            <a:ext cx="829775" cy="459347"/>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GB" sz="1000">
                <a:solidFill>
                  <a:schemeClr val="lt1"/>
                </a:solidFill>
                <a:latin typeface="Arial"/>
                <a:ea typeface="Arial"/>
                <a:cs typeface="Arial"/>
                <a:sym typeface="Arial"/>
              </a:rPr>
              <a:t>The point at which – for the purposes of those clauses which were triggered by danger, emergency, threat or disease or other similar term – such danger etc. arose </a:t>
            </a:r>
            <a:endParaRPr sz="1000">
              <a:solidFill>
                <a:schemeClr val="lt1"/>
              </a:solidFill>
              <a:latin typeface="Arial"/>
              <a:ea typeface="Arial"/>
              <a:cs typeface="Arial"/>
              <a:sym typeface="Arial"/>
            </a:endParaRPr>
          </a:p>
        </p:txBody>
      </p:sp>
      <p:sp>
        <p:nvSpPr>
          <p:cNvPr id="242" name="Google Shape;242;p31"/>
          <p:cNvSpPr/>
          <p:nvPr/>
        </p:nvSpPr>
        <p:spPr>
          <a:xfrm>
            <a:off x="4157113" y="3397980"/>
            <a:ext cx="829775" cy="459347"/>
          </a:xfrm>
          <a:prstGeom prst="rect">
            <a:avLst/>
          </a:prstGeom>
          <a:solidFill>
            <a:schemeClr val="lt1">
              <a:alpha val="89803"/>
            </a:schemeClr>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31"/>
          <p:cNvSpPr/>
          <p:nvPr/>
        </p:nvSpPr>
        <p:spPr>
          <a:xfrm>
            <a:off x="341313" y="3709264"/>
            <a:ext cx="829775" cy="459347"/>
          </a:xfrm>
          <a:prstGeom prst="roundRect">
            <a:avLst>
              <a:gd fmla="val 16667" name="adj"/>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lang="en-GB" sz="1000">
                <a:solidFill>
                  <a:schemeClr val="lt1"/>
                </a:solidFill>
                <a:latin typeface="Arial"/>
                <a:ea typeface="Arial"/>
                <a:cs typeface="Arial"/>
                <a:sym typeface="Arial"/>
              </a:rPr>
              <a:t>Whether in relation to those clauses requiring something to happen within a certain distance or within the vicinity of insured premises, such requirements require the trigger event to occur only in the defined radius vicinity, or whether the occurrence in the vicinity can be part of a wider occurrence taking place nationwide </a:t>
            </a:r>
            <a:endParaRPr/>
          </a:p>
        </p:txBody>
      </p:sp>
      <p:sp>
        <p:nvSpPr>
          <p:cNvPr id="244" name="Google Shape;244;p31"/>
          <p:cNvSpPr/>
          <p:nvPr/>
        </p:nvSpPr>
        <p:spPr>
          <a:xfrm>
            <a:off x="4157113" y="4020548"/>
            <a:ext cx="829775" cy="459347"/>
          </a:xfrm>
          <a:prstGeom prst="rect">
            <a:avLst/>
          </a:prstGeom>
          <a:solidFill>
            <a:schemeClr val="lt1">
              <a:alpha val="89803"/>
            </a:schemeClr>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31"/>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2400"/>
              <a:buFont typeface="Georgia"/>
              <a:buNone/>
            </a:pPr>
            <a:r>
              <a:rPr lang="en-GB"/>
              <a:t>FCA Test Case – Five Key Issues</a:t>
            </a:r>
            <a:br>
              <a:rPr lang="en-GB"/>
            </a:br>
            <a:endParaRPr/>
          </a:p>
        </p:txBody>
      </p:sp>
      <p:sp>
        <p:nvSpPr>
          <p:cNvPr id="246" name="Google Shape;246;p31"/>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2"/>
          <p:cNvSpPr txBox="1"/>
          <p:nvPr>
            <p:ph type="title"/>
          </p:nvPr>
        </p:nvSpPr>
        <p:spPr>
          <a:xfrm>
            <a:off x="342000" y="341312"/>
            <a:ext cx="8460000" cy="79454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2400"/>
              <a:buFont typeface="Georgia"/>
              <a:buNone/>
            </a:pPr>
            <a:r>
              <a:rPr lang="en-GB"/>
              <a:t>Countries other than Great Britain - Resolution of BI Exposures</a:t>
            </a:r>
            <a:br>
              <a:rPr lang="en-GB"/>
            </a:br>
            <a:endParaRPr/>
          </a:p>
        </p:txBody>
      </p:sp>
      <p:sp>
        <p:nvSpPr>
          <p:cNvPr id="253" name="Google Shape;253;p32"/>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54" name="Google Shape;254;p32"/>
          <p:cNvSpPr/>
          <p:nvPr/>
        </p:nvSpPr>
        <p:spPr>
          <a:xfrm>
            <a:off x="382587" y="1423195"/>
            <a:ext cx="1562643" cy="937586"/>
          </a:xfrm>
          <a:prstGeom prst="chevron">
            <a:avLst>
              <a:gd fmla="val 50000" name="adj"/>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GB" sz="1800">
                <a:solidFill>
                  <a:schemeClr val="lt1"/>
                </a:solidFill>
                <a:latin typeface="Arial"/>
                <a:ea typeface="Arial"/>
                <a:cs typeface="Arial"/>
                <a:sym typeface="Arial"/>
              </a:rPr>
              <a:t>United States</a:t>
            </a:r>
            <a:endParaRPr sz="1800">
              <a:solidFill>
                <a:schemeClr val="lt1"/>
              </a:solidFill>
              <a:latin typeface="Arial"/>
              <a:ea typeface="Arial"/>
              <a:cs typeface="Arial"/>
              <a:sym typeface="Arial"/>
            </a:endParaRPr>
          </a:p>
        </p:txBody>
      </p:sp>
      <p:sp>
        <p:nvSpPr>
          <p:cNvPr id="255" name="Google Shape;255;p32"/>
          <p:cNvSpPr/>
          <p:nvPr/>
        </p:nvSpPr>
        <p:spPr>
          <a:xfrm>
            <a:off x="2101494" y="1423195"/>
            <a:ext cx="4604874" cy="937586"/>
          </a:xfrm>
          <a:prstGeom prst="chevron">
            <a:avLst>
              <a:gd fmla="val 50000" name="adj"/>
            </a:avLst>
          </a:prstGeom>
          <a:solidFill>
            <a:srgbClr val="D5D1D4">
              <a:alpha val="89803"/>
            </a:srgbClr>
          </a:solidFill>
          <a:ln cap="flat" cmpd="sng" w="25400">
            <a:solidFill>
              <a:srgbClr val="D5D1D4">
                <a:alpha val="8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i="0" lang="en-GB" sz="1800">
                <a:solidFill>
                  <a:schemeClr val="dk1"/>
                </a:solidFill>
                <a:latin typeface="Arial"/>
                <a:ea typeface="Arial"/>
                <a:cs typeface="Arial"/>
                <a:sym typeface="Arial"/>
              </a:rPr>
              <a:t>Draft legislation in various states e.g. Massachusetts, New Jersey, New York.  Massachusetts proposes that </a:t>
            </a:r>
            <a:r>
              <a:rPr b="1" i="0" lang="en-GB" sz="1800">
                <a:solidFill>
                  <a:schemeClr val="dk1"/>
                </a:solidFill>
                <a:latin typeface="Arial"/>
                <a:ea typeface="Arial"/>
                <a:cs typeface="Arial"/>
                <a:sym typeface="Arial"/>
              </a:rPr>
              <a:t>for insureds with 150 or less employees</a:t>
            </a:r>
            <a:r>
              <a:rPr i="0" lang="en-GB" sz="1800">
                <a:solidFill>
                  <a:schemeClr val="dk1"/>
                </a:solidFill>
                <a:latin typeface="Arial"/>
                <a:ea typeface="Arial"/>
                <a:cs typeface="Arial"/>
                <a:sym typeface="Arial"/>
              </a:rPr>
              <a:t>, i</a:t>
            </a:r>
            <a:r>
              <a:rPr lang="en-GB" sz="1800">
                <a:solidFill>
                  <a:schemeClr val="dk1"/>
                </a:solidFill>
                <a:latin typeface="Arial"/>
                <a:ea typeface="Arial"/>
                <a:cs typeface="Arial"/>
                <a:sym typeface="Arial"/>
              </a:rPr>
              <a:t>nsurers may not deny business interruption claims based on COVID-19 being a virus, even if the relevant insurance policy excludes losses resulting from viruses or there being no physical damage to the property of the insured or to any other relevant property. Also draft Federal legislation but prospective</a:t>
            </a:r>
            <a:endParaRPr i="0" sz="1800">
              <a:solidFill>
                <a:schemeClr val="dk1"/>
              </a:solidFill>
              <a:latin typeface="Arial"/>
              <a:ea typeface="Arial"/>
              <a:cs typeface="Arial"/>
              <a:sym typeface="Arial"/>
            </a:endParaRPr>
          </a:p>
        </p:txBody>
      </p:sp>
      <p:sp>
        <p:nvSpPr>
          <p:cNvPr id="256" name="Google Shape;256;p32"/>
          <p:cNvSpPr/>
          <p:nvPr/>
        </p:nvSpPr>
        <p:spPr>
          <a:xfrm>
            <a:off x="382587" y="2501418"/>
            <a:ext cx="1562643" cy="937586"/>
          </a:xfrm>
          <a:prstGeom prst="chevron">
            <a:avLst>
              <a:gd fmla="val 50000" name="adj"/>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GB" sz="1800">
                <a:solidFill>
                  <a:schemeClr val="lt1"/>
                </a:solidFill>
                <a:latin typeface="Arial"/>
                <a:ea typeface="Arial"/>
                <a:cs typeface="Arial"/>
                <a:sym typeface="Arial"/>
              </a:rPr>
              <a:t>Germany</a:t>
            </a:r>
            <a:endParaRPr sz="1800">
              <a:solidFill>
                <a:schemeClr val="lt1"/>
              </a:solidFill>
              <a:latin typeface="Arial"/>
              <a:ea typeface="Arial"/>
              <a:cs typeface="Arial"/>
              <a:sym typeface="Arial"/>
            </a:endParaRPr>
          </a:p>
        </p:txBody>
      </p:sp>
      <p:sp>
        <p:nvSpPr>
          <p:cNvPr id="257" name="Google Shape;257;p32"/>
          <p:cNvSpPr/>
          <p:nvPr/>
        </p:nvSpPr>
        <p:spPr>
          <a:xfrm>
            <a:off x="2101494" y="2501418"/>
            <a:ext cx="4604874" cy="937586"/>
          </a:xfrm>
          <a:prstGeom prst="chevron">
            <a:avLst>
              <a:gd fmla="val 50000" name="adj"/>
            </a:avLst>
          </a:prstGeom>
          <a:solidFill>
            <a:srgbClr val="E4D9D6">
              <a:alpha val="89803"/>
            </a:srgbClr>
          </a:solidFill>
          <a:ln cap="flat" cmpd="sng" w="25400">
            <a:solidFill>
              <a:srgbClr val="E4D9D6">
                <a:alpha val="8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GB" sz="1800">
                <a:solidFill>
                  <a:schemeClr val="dk1"/>
                </a:solidFill>
                <a:latin typeface="Arial"/>
                <a:ea typeface="Arial"/>
                <a:cs typeface="Arial"/>
                <a:sym typeface="Arial"/>
              </a:rPr>
              <a:t>The so called “Bavarian Solution” - agreement between a number of insurers and representatives of trade associations for insurers to offer a voluntary payment to certain policyholders (hotels, restaurants) for 10% to 15% of the normal daily cost of business disruption (up to individual policyholders to decide whether to accept this payment)</a:t>
            </a:r>
            <a:endParaRPr sz="1800">
              <a:solidFill>
                <a:schemeClr val="dk1"/>
              </a:solidFill>
              <a:latin typeface="Arial"/>
              <a:ea typeface="Arial"/>
              <a:cs typeface="Arial"/>
              <a:sym typeface="Arial"/>
            </a:endParaRPr>
          </a:p>
        </p:txBody>
      </p:sp>
      <p:sp>
        <p:nvSpPr>
          <p:cNvPr id="258" name="Google Shape;258;p32"/>
          <p:cNvSpPr/>
          <p:nvPr/>
        </p:nvSpPr>
        <p:spPr>
          <a:xfrm>
            <a:off x="382587" y="3579641"/>
            <a:ext cx="1562643" cy="937586"/>
          </a:xfrm>
          <a:prstGeom prst="chevron">
            <a:avLst>
              <a:gd fmla="val 50000" name="adj"/>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GB" sz="1800">
                <a:solidFill>
                  <a:schemeClr val="lt1"/>
                </a:solidFill>
                <a:latin typeface="Arial"/>
                <a:ea typeface="Arial"/>
                <a:cs typeface="Arial"/>
                <a:sym typeface="Arial"/>
              </a:rPr>
              <a:t>Ireland</a:t>
            </a:r>
            <a:endParaRPr sz="1800">
              <a:solidFill>
                <a:schemeClr val="lt1"/>
              </a:solidFill>
              <a:latin typeface="Arial"/>
              <a:ea typeface="Arial"/>
              <a:cs typeface="Arial"/>
              <a:sym typeface="Arial"/>
            </a:endParaRPr>
          </a:p>
        </p:txBody>
      </p:sp>
      <p:sp>
        <p:nvSpPr>
          <p:cNvPr id="259" name="Google Shape;259;p32"/>
          <p:cNvSpPr/>
          <p:nvPr/>
        </p:nvSpPr>
        <p:spPr>
          <a:xfrm>
            <a:off x="2101494" y="3579641"/>
            <a:ext cx="4604874" cy="937586"/>
          </a:xfrm>
          <a:prstGeom prst="chevron">
            <a:avLst>
              <a:gd fmla="val 50000" name="adj"/>
            </a:avLst>
          </a:prstGeom>
          <a:solidFill>
            <a:srgbClr val="D5D1D4">
              <a:alpha val="89803"/>
            </a:srgbClr>
          </a:solidFill>
          <a:ln cap="flat" cmpd="sng" w="25400">
            <a:solidFill>
              <a:srgbClr val="D5D1D4">
                <a:alpha val="89803"/>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GB" sz="1800">
                <a:solidFill>
                  <a:schemeClr val="dk1"/>
                </a:solidFill>
                <a:latin typeface="Arial"/>
                <a:ea typeface="Arial"/>
                <a:cs typeface="Arial"/>
                <a:sym typeface="Arial"/>
              </a:rPr>
              <a:t>4 test cases in High Court in Ireland – various public houses associated with “celebrities” (Sinnotts, Leopardstown Inn, Sean’s Bar and Lemon &amp; Duke) against FBD Insurance – trial listed for 6 October 2020 with estimate of 12 days</a:t>
            </a: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3"/>
          <p:cNvSpPr txBox="1"/>
          <p:nvPr>
            <p:ph idx="1" type="body"/>
          </p:nvPr>
        </p:nvSpPr>
        <p:spPr>
          <a:xfrm>
            <a:off x="342688" y="3719743"/>
            <a:ext cx="8460000" cy="1124199"/>
          </a:xfrm>
          <a:prstGeom prst="rect">
            <a:avLst/>
          </a:prstGeom>
          <a:noFill/>
          <a:ln>
            <a:noFill/>
          </a:ln>
        </p:spPr>
        <p:txBody>
          <a:bodyPr anchorCtr="0" anchor="b" bIns="0" lIns="0" spcFirstLastPara="1" rIns="0" wrap="square" tIns="0">
            <a:noAutofit/>
          </a:bodyPr>
          <a:lstStyle/>
          <a:p>
            <a:pPr indent="0" lvl="1" marL="0" rtl="0" algn="ctr">
              <a:lnSpc>
                <a:spcPct val="85000"/>
              </a:lnSpc>
              <a:spcBef>
                <a:spcPts val="0"/>
              </a:spcBef>
              <a:spcAft>
                <a:spcPts val="0"/>
              </a:spcAft>
              <a:buClr>
                <a:srgbClr val="9C9E9F"/>
              </a:buClr>
              <a:buSzPts val="700"/>
              <a:buNone/>
            </a:pPr>
            <a:r>
              <a:rPr b="1" lang="en-GB" sz="700">
                <a:solidFill>
                  <a:srgbClr val="9C9E9F"/>
                </a:solidFill>
              </a:rPr>
              <a:t>Norton Rose Fulbright US LLP, Norton Rose Fulbright LLP, Norton Rose Fulbright Australia, Norton Rose Fulbright Canada LLP and Norton Rose Fulbright South Africa Inc are separate legal entities and all of them are members of Norton Rose Fulbright Verein, a Swiss verein.  Norton Rose Fulbright Verein helps coordinate the activities of the members but does not itself provide legal services to clients. </a:t>
            </a:r>
            <a:endParaRPr/>
          </a:p>
          <a:p>
            <a:pPr indent="0" lvl="1" marL="0" rtl="0" algn="ctr">
              <a:lnSpc>
                <a:spcPct val="85000"/>
              </a:lnSpc>
              <a:spcBef>
                <a:spcPts val="432"/>
              </a:spcBef>
              <a:spcAft>
                <a:spcPts val="0"/>
              </a:spcAft>
              <a:buClr>
                <a:srgbClr val="9C9E9F"/>
              </a:buClr>
              <a:buSzPts val="700"/>
              <a:buNone/>
            </a:pPr>
            <a:r>
              <a:rPr b="1" lang="en-GB" sz="700">
                <a:solidFill>
                  <a:srgbClr val="9C9E9F"/>
                </a:solidFill>
              </a:rPr>
              <a:t>References to ‘Norton Rose Fulbright’, ‘the law firm’ and ‘legal practice’ are to one or more of the Norton Rose Fulbright members or to one of their respective affiliates (together ‘Norton Rose Fulbright entity/entities’). No individual who is a member, partner, shareholder, director, employee or consultant of, in or to any Norton Rose Fulbright entity (whether or not such individual is described as a ‘partner’) accepts or assumes responsibility, or has any liability, to any person in respect of this communication. Any reference to a partner or director is to a member, employee or consultant with equivalent standing and qualifications of the relevant Norton Rose Fulbright entity.</a:t>
            </a:r>
            <a:endParaRPr/>
          </a:p>
          <a:p>
            <a:pPr indent="0" lvl="1" marL="0" rtl="0" algn="ctr">
              <a:lnSpc>
                <a:spcPct val="85000"/>
              </a:lnSpc>
              <a:spcBef>
                <a:spcPts val="432"/>
              </a:spcBef>
              <a:spcAft>
                <a:spcPts val="0"/>
              </a:spcAft>
              <a:buClr>
                <a:srgbClr val="9C9E9F"/>
              </a:buClr>
              <a:buSzPts val="700"/>
              <a:buNone/>
            </a:pPr>
            <a:r>
              <a:rPr b="1" lang="en-GB" sz="700">
                <a:solidFill>
                  <a:srgbClr val="9C9E9F"/>
                </a:solidFill>
              </a:rPr>
              <a:t>The purpose of this communication is to provide general information of a legal nature. It does not contain a full analysis of the law nor does it constitute an opinion of any Norton Rose Fulbright entity on the points of law discussed. You must take specific legal advice on any particular matter which concerns you. If you require any advice or further information, please speak to your usual contact at Norton Rose Fulbright.</a:t>
            </a:r>
            <a:endParaRPr/>
          </a:p>
        </p:txBody>
      </p:sp>
      <p:pic>
        <p:nvPicPr>
          <p:cNvPr descr="K:\Dept\admin\PRACTICE\CENTRAL COMMS\Photographs\_Partners\D-H\George_Michelle_GEOM\George_Michelle_GEOM_150.jpg" id="266" name="Google Shape;266;p33"/>
          <p:cNvPicPr preferRelativeResize="0"/>
          <p:nvPr/>
        </p:nvPicPr>
        <p:blipFill rotWithShape="1">
          <a:blip r:embed="rId3">
            <a:alphaModFix/>
          </a:blip>
          <a:srcRect b="0" l="0" r="0" t="0"/>
          <a:stretch/>
        </p:blipFill>
        <p:spPr>
          <a:xfrm>
            <a:off x="2786061" y="962028"/>
            <a:ext cx="1217101" cy="1189260"/>
          </a:xfrm>
          <a:prstGeom prst="rect">
            <a:avLst/>
          </a:prstGeom>
          <a:noFill/>
          <a:ln>
            <a:noFill/>
          </a:ln>
        </p:spPr>
      </p:pic>
      <p:sp>
        <p:nvSpPr>
          <p:cNvPr id="267" name="Google Shape;267;p33"/>
          <p:cNvSpPr/>
          <p:nvPr/>
        </p:nvSpPr>
        <p:spPr>
          <a:xfrm>
            <a:off x="4155936" y="1049599"/>
            <a:ext cx="2783150"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a:solidFill>
                  <a:srgbClr val="000000"/>
                </a:solidFill>
                <a:latin typeface="Arial"/>
                <a:ea typeface="Arial"/>
                <a:cs typeface="Arial"/>
                <a:sym typeface="Arial"/>
              </a:rPr>
              <a:t>Michelle George</a:t>
            </a:r>
            <a:endParaRPr/>
          </a:p>
          <a:p>
            <a:pPr indent="0" lvl="0" marL="0" marR="0" rtl="0" algn="l">
              <a:spcBef>
                <a:spcPts val="0"/>
              </a:spcBef>
              <a:spcAft>
                <a:spcPts val="0"/>
              </a:spcAft>
              <a:buNone/>
            </a:pPr>
            <a:r>
              <a:rPr lang="en-GB" sz="1100">
                <a:solidFill>
                  <a:srgbClr val="000000"/>
                </a:solidFill>
                <a:latin typeface="Arial"/>
                <a:ea typeface="Arial"/>
                <a:cs typeface="Arial"/>
                <a:sym typeface="Arial"/>
              </a:rPr>
              <a:t>Partner</a:t>
            </a:r>
            <a:endParaRPr/>
          </a:p>
          <a:p>
            <a:pPr indent="0" lvl="0" marL="0" marR="0" rtl="0" algn="l">
              <a:spcBef>
                <a:spcPts val="0"/>
              </a:spcBef>
              <a:spcAft>
                <a:spcPts val="0"/>
              </a:spcAft>
              <a:buNone/>
            </a:pPr>
            <a:r>
              <a:rPr lang="en-GB" sz="1100">
                <a:solidFill>
                  <a:srgbClr val="000000"/>
                </a:solidFill>
                <a:latin typeface="Arial"/>
                <a:ea typeface="Arial"/>
                <a:cs typeface="Arial"/>
                <a:sym typeface="Arial"/>
              </a:rPr>
              <a:t>Norton Rose Fulbright LLP</a:t>
            </a:r>
            <a:endParaRPr/>
          </a:p>
          <a:p>
            <a:pPr indent="0" lvl="0" marL="0" marR="0" rtl="0" algn="l">
              <a:spcBef>
                <a:spcPts val="0"/>
              </a:spcBef>
              <a:spcAft>
                <a:spcPts val="0"/>
              </a:spcAft>
              <a:buNone/>
            </a:pPr>
            <a:r>
              <a:rPr lang="en-GB" sz="1100" u="sng">
                <a:solidFill>
                  <a:schemeClr val="hlink"/>
                </a:solidFill>
                <a:latin typeface="Arial"/>
                <a:ea typeface="Arial"/>
                <a:cs typeface="Arial"/>
                <a:sym typeface="Arial"/>
                <a:hlinkClick r:id="rId4"/>
              </a:rPr>
              <a:t>michelle.george@nortonrosefulbright.com</a:t>
            </a:r>
            <a:br>
              <a:rPr lang="en-GB" sz="1100">
                <a:solidFill>
                  <a:srgbClr val="000000"/>
                </a:solidFill>
                <a:latin typeface="Arial"/>
                <a:ea typeface="Arial"/>
                <a:cs typeface="Arial"/>
                <a:sym typeface="Arial"/>
              </a:rPr>
            </a:br>
            <a:endParaRPr sz="1100">
              <a:solidFill>
                <a:srgbClr val="000000"/>
              </a:solidFill>
              <a:latin typeface="Arial"/>
              <a:ea typeface="Arial"/>
              <a:cs typeface="Arial"/>
              <a:sym typeface="Arial"/>
            </a:endParaRPr>
          </a:p>
          <a:p>
            <a:pPr indent="0" lvl="0" marL="0" marR="0" rtl="0" algn="l">
              <a:spcBef>
                <a:spcPts val="0"/>
              </a:spcBef>
              <a:spcAft>
                <a:spcPts val="0"/>
              </a:spcAft>
              <a:buNone/>
            </a:pPr>
            <a:r>
              <a:rPr lang="en-GB" sz="1100">
                <a:solidFill>
                  <a:srgbClr val="000000"/>
                </a:solidFill>
                <a:latin typeface="Arial"/>
                <a:ea typeface="Arial"/>
                <a:cs typeface="Arial"/>
                <a:sym typeface="Arial"/>
              </a:rPr>
              <a:t>Tel: +44 (0)20 7444 2794</a:t>
            </a:r>
            <a:endParaRPr sz="11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NRF_English">
  <a:themeElements>
    <a:clrScheme name="NRF 23 OCT">
      <a:dk1>
        <a:srgbClr val="000000"/>
      </a:dk1>
      <a:lt1>
        <a:srgbClr val="FFFFFF"/>
      </a:lt1>
      <a:dk2>
        <a:srgbClr val="DD2720"/>
      </a:dk2>
      <a:lt2>
        <a:srgbClr val="9C9E9F"/>
      </a:lt2>
      <a:accent1>
        <a:srgbClr val="7DABA9"/>
      </a:accent1>
      <a:accent2>
        <a:srgbClr val="765E73"/>
      </a:accent2>
      <a:accent3>
        <a:srgbClr val="B18979"/>
      </a:accent3>
      <a:accent4>
        <a:srgbClr val="666666"/>
      </a:accent4>
      <a:accent5>
        <a:srgbClr val="999999"/>
      </a:accent5>
      <a:accent6>
        <a:srgbClr val="000000"/>
      </a:accent6>
      <a:hlink>
        <a:srgbClr val="56655D"/>
      </a:hlink>
      <a:folHlink>
        <a:srgbClr val="DD2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