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E23558E-D00F-4DDD-878F-EC23E155AE94}"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158430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23558E-D00F-4DDD-878F-EC23E155AE94}"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357150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23558E-D00F-4DDD-878F-EC23E155AE94}"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143848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23558E-D00F-4DDD-878F-EC23E155AE94}"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151850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FE23558E-D00F-4DDD-878F-EC23E155AE94}" type="datetimeFigureOut">
              <a:rPr lang="it-IT" smtClean="0"/>
              <a:t>25/06/2020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25738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E23558E-D00F-4DDD-878F-EC23E155AE94}"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356825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E23558E-D00F-4DDD-878F-EC23E155AE94}" type="datetimeFigureOut">
              <a:rPr lang="it-IT" smtClean="0"/>
              <a:t>25/06/2020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174688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E23558E-D00F-4DDD-878F-EC23E155AE94}" type="datetimeFigureOut">
              <a:rPr lang="it-IT" smtClean="0"/>
              <a:t>25/06/2020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150783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23558E-D00F-4DDD-878F-EC23E155AE94}" type="datetimeFigureOut">
              <a:rPr lang="it-IT" smtClean="0"/>
              <a:t>25/06/2020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35607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E23558E-D00F-4DDD-878F-EC23E155AE94}"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330668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E23558E-D00F-4DDD-878F-EC23E155AE94}" type="datetimeFigureOut">
              <a:rPr lang="it-IT" smtClean="0"/>
              <a:t>25/06/2020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17106A-E097-41C5-B19B-8E982D39D241}" type="slidenum">
              <a:rPr lang="it-IT" smtClean="0"/>
              <a:t>‹N›</a:t>
            </a:fld>
            <a:endParaRPr lang="it-IT"/>
          </a:p>
        </p:txBody>
      </p:sp>
    </p:spTree>
    <p:extLst>
      <p:ext uri="{BB962C8B-B14F-4D97-AF65-F5344CB8AC3E}">
        <p14:creationId xmlns:p14="http://schemas.microsoft.com/office/powerpoint/2010/main" val="117614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3558E-D00F-4DDD-878F-EC23E155AE94}" type="datetimeFigureOut">
              <a:rPr lang="it-IT" smtClean="0"/>
              <a:t>25/06/2020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7106A-E097-41C5-B19B-8E982D39D241}" type="slidenum">
              <a:rPr lang="it-IT" smtClean="0"/>
              <a:t>‹N›</a:t>
            </a:fld>
            <a:endParaRPr lang="it-IT"/>
          </a:p>
        </p:txBody>
      </p:sp>
    </p:spTree>
    <p:extLst>
      <p:ext uri="{BB962C8B-B14F-4D97-AF65-F5344CB8AC3E}">
        <p14:creationId xmlns:p14="http://schemas.microsoft.com/office/powerpoint/2010/main" val="147999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Ilan</a:t>
            </a:r>
            <a:r>
              <a:rPr lang="it-IT" dirty="0" smtClean="0"/>
              <a:t> </a:t>
            </a:r>
            <a:r>
              <a:rPr lang="it-IT" dirty="0" err="1" smtClean="0"/>
              <a:t>Kaner</a:t>
            </a:r>
            <a:endParaRPr lang="it-IT" dirty="0"/>
          </a:p>
        </p:txBody>
      </p:sp>
      <p:sp>
        <p:nvSpPr>
          <p:cNvPr id="3" name="Sottotitolo 2"/>
          <p:cNvSpPr>
            <a:spLocks noGrp="1"/>
          </p:cNvSpPr>
          <p:nvPr>
            <p:ph type="subTitle" idx="1"/>
          </p:nvPr>
        </p:nvSpPr>
        <p:spPr/>
        <p:txBody>
          <a:bodyPr/>
          <a:lstStyle/>
          <a:p>
            <a:r>
              <a:rPr lang="it-IT" dirty="0" smtClean="0"/>
              <a:t>&lt;kaner.law.firm@gmail.com&gt;</a:t>
            </a:r>
          </a:p>
          <a:p>
            <a:endParaRPr lang="it-IT" dirty="0"/>
          </a:p>
        </p:txBody>
      </p:sp>
    </p:spTree>
    <p:extLst>
      <p:ext uri="{BB962C8B-B14F-4D97-AF65-F5344CB8AC3E}">
        <p14:creationId xmlns:p14="http://schemas.microsoft.com/office/powerpoint/2010/main" val="237260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Summary</a:t>
            </a:r>
            <a:endParaRPr lang="it-IT" dirty="0"/>
          </a:p>
        </p:txBody>
      </p:sp>
      <p:sp>
        <p:nvSpPr>
          <p:cNvPr id="3" name="Segnaposto contenuto 2"/>
          <p:cNvSpPr>
            <a:spLocks noGrp="1"/>
          </p:cNvSpPr>
          <p:nvPr>
            <p:ph idx="1"/>
          </p:nvPr>
        </p:nvSpPr>
        <p:spPr/>
        <p:txBody>
          <a:bodyPr>
            <a:normAutofit fontScale="85000" lnSpcReduction="20000"/>
          </a:bodyPr>
          <a:lstStyle/>
          <a:p>
            <a:r>
              <a:rPr lang="en-US" dirty="0" smtClean="0"/>
              <a:t>The lecture focuses on the question whether it is justified to discharge the Insureds from payment of Motor Insurance premium, for the period of the lockdown.</a:t>
            </a:r>
          </a:p>
          <a:p>
            <a:endParaRPr lang="en-US" dirty="0" smtClean="0"/>
          </a:p>
          <a:p>
            <a:r>
              <a:rPr lang="en-US" dirty="0" smtClean="0"/>
              <a:t>During this period,  the Insureds were not able to use the vehicles due to the instructions of the government to stay at home.</a:t>
            </a:r>
          </a:p>
          <a:p>
            <a:endParaRPr lang="en-US" dirty="0" smtClean="0"/>
          </a:p>
          <a:p>
            <a:r>
              <a:rPr lang="en-US" dirty="0" smtClean="0"/>
              <a:t> </a:t>
            </a:r>
          </a:p>
          <a:p>
            <a:endParaRPr lang="en-US" dirty="0" smtClean="0"/>
          </a:p>
          <a:p>
            <a:r>
              <a:rPr lang="en-US" dirty="0" smtClean="0"/>
              <a:t>In the absence of relevant laws , general legal principles will be examined such as Force Majeure, Duty of Good Faith and the differences between the voluntary Property Insurance of the vehicle and the mandatory insurance for Road Accidents.</a:t>
            </a:r>
          </a:p>
          <a:p>
            <a:endParaRPr lang="en-US" dirty="0" smtClean="0"/>
          </a:p>
          <a:p>
            <a:endParaRPr lang="it-IT" dirty="0"/>
          </a:p>
        </p:txBody>
      </p:sp>
    </p:spTree>
    <p:extLst>
      <p:ext uri="{BB962C8B-B14F-4D97-AF65-F5344CB8AC3E}">
        <p14:creationId xmlns:p14="http://schemas.microsoft.com/office/powerpoint/2010/main" val="40807166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Words>
  <Application>Microsoft Office PowerPoint</Application>
  <PresentationFormat>Widescreen</PresentationFormat>
  <Paragraphs>10</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Ilan Kaner</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Kaner-Bastaker Law Firm</dc:title>
  <dc:creator>sara</dc:creator>
  <cp:lastModifiedBy>sara</cp:lastModifiedBy>
  <cp:revision>2</cp:revision>
  <dcterms:created xsi:type="dcterms:W3CDTF">2020-06-25T14:29:08Z</dcterms:created>
  <dcterms:modified xsi:type="dcterms:W3CDTF">2020-06-25T14:29:52Z</dcterms:modified>
</cp:coreProperties>
</file>