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5" r:id="rId5"/>
    <p:sldMasterId id="2147483686" r:id="rId6"/>
  </p:sldMasterIdLst>
  <p:notesMasterIdLst>
    <p:notesMasterId r:id="rId7"/>
  </p:notesMasterIdLst>
  <p:sldIdLst>
    <p:sldId id="256" r:id="rId8"/>
    <p:sldId id="257" r:id="rId9"/>
    <p:sldId id="258" r:id="rId10"/>
    <p:sldId id="259" r:id="rId11"/>
    <p:sldId id="260" r:id="rId12"/>
  </p:sldIdLst>
  <p:sldSz cy="5143500" cx="9144000"/>
  <p:notesSz cx="6797675" cy="9926625"/>
  <p:embeddedFontLst>
    <p:embeddedFont>
      <p:font typeface="Tahoma"/>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
          <p15:clr>
            <a:srgbClr val="A4A3A4"/>
          </p15:clr>
        </p15:guide>
        <p15:guide id="2" orient="horz" pos="878">
          <p15:clr>
            <a:srgbClr val="A4A3A4"/>
          </p15:clr>
        </p15:guide>
        <p15:guide id="3" orient="horz" pos="2822">
          <p15:clr>
            <a:srgbClr val="A4A3A4"/>
          </p15:clr>
        </p15:guide>
        <p15:guide id="4" pos="218">
          <p15:clr>
            <a:srgbClr val="A4A3A4"/>
          </p15:clr>
        </p15:guide>
        <p15:guide id="5" pos="5552">
          <p15:clr>
            <a:srgbClr val="A4A3A4"/>
          </p15:clr>
        </p15:guide>
        <p15:guide id="6" pos="2864">
          <p15:clr>
            <a:srgbClr val="A4A3A4"/>
          </p15:clr>
        </p15:guide>
        <p15:guide id="7" pos="2906">
          <p15:clr>
            <a:srgbClr val="A4A3A4"/>
          </p15:clr>
        </p15:guide>
        <p15:guide id="8" pos="1563">
          <p15:clr>
            <a:srgbClr val="A4A3A4"/>
          </p15:clr>
        </p15:guide>
        <p15:guide id="9" pos="1520">
          <p15:clr>
            <a:srgbClr val="A4A3A4"/>
          </p15:clr>
        </p15:guide>
        <p15:guide id="10" pos="4250">
          <p15:clr>
            <a:srgbClr val="A4A3A4"/>
          </p15:clr>
        </p15:guide>
        <p15:guide id="11" pos="4207">
          <p15:clr>
            <a:srgbClr val="A4A3A4"/>
          </p15:clr>
        </p15:guide>
        <p15:guide id="12" pos="216">
          <p15:clr>
            <a:srgbClr val="A4A3A4"/>
          </p15:clr>
        </p15:guide>
        <p15:guide id="13" pos="5546">
          <p15:clr>
            <a:srgbClr val="A4A3A4"/>
          </p15:clr>
        </p15:guide>
        <p15:guide id="14" pos="2857">
          <p15:clr>
            <a:srgbClr val="A4A3A4"/>
          </p15:clr>
        </p15:guide>
        <p15:guide id="15" pos="2902">
          <p15:clr>
            <a:srgbClr val="A4A3A4"/>
          </p15:clr>
        </p15:guide>
        <p15:guide id="16" pos="1559">
          <p15:clr>
            <a:srgbClr val="A4A3A4"/>
          </p15:clr>
        </p15:guide>
        <p15:guide id="17" pos="1514">
          <p15:clr>
            <a:srgbClr val="A4A3A4"/>
          </p15:clr>
        </p15:guide>
        <p15:guide id="18" pos="4246">
          <p15:clr>
            <a:srgbClr val="A4A3A4"/>
          </p15:clr>
        </p15:guide>
        <p15:guide id="19" pos="4201">
          <p15:clr>
            <a:srgbClr val="A4A3A4"/>
          </p15:clr>
        </p15:guide>
        <p15:guide id="20" pos="230">
          <p15:clr>
            <a:srgbClr val="A4A3A4"/>
          </p15:clr>
        </p15:guide>
        <p15:guide id="21" pos="5759">
          <p15:clr>
            <a:srgbClr val="000000"/>
          </p15:clr>
        </p15:guide>
      </p15:sldGuideLst>
    </p:ext>
    <p:ext uri="{2D200454-40CA-4A62-9FC3-DE9A4176ACB9}">
      <p15:notesGuideLst>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F1D8823-1817-46D7-834F-D1EC26F14883}">
  <a:tblStyle styleId="{AF1D8823-1817-46D7-834F-D1EC26F14883}" styleName="Table_0">
    <a:wholeTbl>
      <a:tcTxStyle b="off" i="off">
        <a:font>
          <a:latin typeface="Tahoma"/>
          <a:ea typeface="Tahoma"/>
          <a:cs typeface="Tahom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4FAFE"/>
          </a:solidFill>
        </a:fill>
      </a:tcStyle>
    </a:wholeTbl>
    <a:band1H>
      <a:tcTxStyle/>
      <a:tcStyle>
        <a:fill>
          <a:solidFill>
            <a:srgbClr val="E8F4FD"/>
          </a:solidFill>
        </a:fill>
      </a:tcStyle>
    </a:band1H>
    <a:band2H>
      <a:tcTxStyle/>
    </a:band2H>
    <a:band1V>
      <a:tcTxStyle/>
      <a:tcStyle>
        <a:fill>
          <a:solidFill>
            <a:srgbClr val="E8F4FD"/>
          </a:solidFill>
        </a:fill>
      </a:tcStyle>
    </a:band1V>
    <a:band2V>
      <a:tcTxStyle/>
    </a:band2V>
    <a:lastCol>
      <a:tcTxStyle b="on" i="off">
        <a:font>
          <a:latin typeface="Tahoma"/>
          <a:ea typeface="Tahoma"/>
          <a:cs typeface="Tahoma"/>
        </a:font>
        <a:schemeClr val="lt1"/>
      </a:tcTxStyle>
      <a:tcStyle>
        <a:fill>
          <a:solidFill>
            <a:schemeClr val="accent1"/>
          </a:solidFill>
        </a:fill>
      </a:tcStyle>
    </a:lastCol>
    <a:firstCol>
      <a:tcTxStyle b="on" i="off">
        <a:font>
          <a:latin typeface="Tahoma"/>
          <a:ea typeface="Tahoma"/>
          <a:cs typeface="Tahoma"/>
        </a:font>
        <a:schemeClr val="lt1"/>
      </a:tcTxStyle>
      <a:tcStyle>
        <a:fill>
          <a:solidFill>
            <a:schemeClr val="accent1"/>
          </a:solidFill>
        </a:fill>
      </a:tcStyle>
    </a:firstCol>
    <a:lastRow>
      <a:tcTxStyle b="on" i="off">
        <a:font>
          <a:latin typeface="Tahoma"/>
          <a:ea typeface="Tahoma"/>
          <a:cs typeface="Tahom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ahoma"/>
          <a:ea typeface="Tahoma"/>
          <a:cs typeface="Tahom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 orient="horz"/>
        <p:guide pos="878" orient="horz"/>
        <p:guide pos="2822" orient="horz"/>
        <p:guide pos="218"/>
        <p:guide pos="5552"/>
        <p:guide pos="2864"/>
        <p:guide pos="2906"/>
        <p:guide pos="1563"/>
        <p:guide pos="1520"/>
        <p:guide pos="4250"/>
        <p:guide pos="4207"/>
        <p:guide pos="216"/>
        <p:guide pos="5546"/>
        <p:guide pos="2857"/>
        <p:guide pos="2902"/>
        <p:guide pos="1559"/>
        <p:guide pos="1514"/>
        <p:guide pos="4246"/>
        <p:guide pos="4201"/>
        <p:guide pos="230"/>
        <p:guide pos="5759"/>
      </p:guideLst>
    </p:cSldViewPr>
  </p:slideViewPr>
  <p:notesViewPr>
    <p:cSldViewPr snapToGrid="0">
      <p:cViewPr varScale="1">
        <p:scale>
          <a:sx n="100" d="100"/>
          <a:sy n="100" d="100"/>
        </p:scale>
        <p:origin x="0" y="0"/>
      </p:cViewPr>
      <p:guideLst>
        <p:guide pos="3126" orient="horz"/>
        <p:guide pos="2141"/>
      </p:guideLst>
    </p:cSldViewPr>
  </p:notes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font" Target="fonts/Tahoma-regular.fntdata"/><Relationship Id="rId12" Type="http://schemas.openxmlformats.org/officeDocument/2006/relationships/slide" Target="slides/slide5.xml"/><Relationship Id="rId14" Type="http://schemas.openxmlformats.org/officeDocument/2006/relationships/font" Target="fonts/Tahom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8"/>
          </a:xfrm>
          <a:prstGeom prst="rect">
            <a:avLst/>
          </a:prstGeom>
          <a:noFill/>
          <a:ln>
            <a:noFill/>
          </a:ln>
        </p:spPr>
        <p:txBody>
          <a:bodyPr anchorCtr="0" anchor="t" bIns="45750" lIns="91525" spcFirstLastPara="1" rIns="91525" wrap="square" tIns="4575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49688" y="0"/>
            <a:ext cx="2946400" cy="496888"/>
          </a:xfrm>
          <a:prstGeom prst="rect">
            <a:avLst/>
          </a:prstGeom>
          <a:noFill/>
          <a:ln>
            <a:noFill/>
          </a:ln>
        </p:spPr>
        <p:txBody>
          <a:bodyPr anchorCtr="0" anchor="t" bIns="45750" lIns="91525" spcFirstLastPara="1" rIns="91525" wrap="square" tIns="4575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79450" y="4714875"/>
            <a:ext cx="5438775" cy="4467225"/>
          </a:xfrm>
          <a:prstGeom prst="rect">
            <a:avLst/>
          </a:prstGeom>
          <a:noFill/>
          <a:ln>
            <a:noFill/>
          </a:ln>
        </p:spPr>
        <p:txBody>
          <a:bodyPr anchorCtr="0" anchor="t" bIns="45750" lIns="91525" spcFirstLastPara="1" rIns="91525" wrap="square" tIns="4575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163"/>
            <a:ext cx="2946400" cy="496887"/>
          </a:xfrm>
          <a:prstGeom prst="rect">
            <a:avLst/>
          </a:prstGeom>
          <a:noFill/>
          <a:ln>
            <a:noFill/>
          </a:ln>
        </p:spPr>
        <p:txBody>
          <a:bodyPr anchorCtr="0" anchor="b" bIns="45750" lIns="91525" spcFirstLastPara="1" rIns="91525" wrap="square" tIns="4575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49688" y="9428163"/>
            <a:ext cx="2946400" cy="496887"/>
          </a:xfrm>
          <a:prstGeom prst="rect">
            <a:avLst/>
          </a:prstGeom>
          <a:noFill/>
          <a:ln>
            <a:noFill/>
          </a:ln>
        </p:spPr>
        <p:txBody>
          <a:bodyPr anchorCtr="0" anchor="b" bIns="45750" lIns="91525" spcFirstLastPara="1" rIns="91525" wrap="square" tIns="4575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7:notes"/>
          <p:cNvSpPr/>
          <p:nvPr>
            <p:ph idx="2" type="sldImg"/>
          </p:nvPr>
        </p:nvSpPr>
        <p:spPr>
          <a:xfrm>
            <a:off x="92075" y="744538"/>
            <a:ext cx="66150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1" name="Google Shape;261;p7:notes"/>
          <p:cNvSpPr txBox="1"/>
          <p:nvPr>
            <p:ph idx="1" type="body"/>
          </p:nvPr>
        </p:nvSpPr>
        <p:spPr>
          <a:xfrm>
            <a:off x="679450" y="4714875"/>
            <a:ext cx="5438700" cy="4467300"/>
          </a:xfrm>
          <a:prstGeom prst="rect">
            <a:avLst/>
          </a:prstGeom>
          <a:noFill/>
          <a:ln>
            <a:noFill/>
          </a:ln>
        </p:spPr>
        <p:txBody>
          <a:bodyPr anchorCtr="0" anchor="t" bIns="45750" lIns="91525" spcFirstLastPara="1" rIns="91525" wrap="square" tIns="45750">
            <a:noAutofit/>
          </a:bodyPr>
          <a:lstStyle/>
          <a:p>
            <a:pPr indent="0" lvl="0" marL="0" rtl="0" algn="l">
              <a:spcBef>
                <a:spcPts val="0"/>
              </a:spcBef>
              <a:spcAft>
                <a:spcPts val="0"/>
              </a:spcAft>
              <a:buNone/>
            </a:pPr>
            <a:r>
              <a:t/>
            </a:r>
            <a:endParaRPr/>
          </a:p>
        </p:txBody>
      </p:sp>
      <p:sp>
        <p:nvSpPr>
          <p:cNvPr id="262" name="Google Shape;262;p7:notes"/>
          <p:cNvSpPr txBox="1"/>
          <p:nvPr>
            <p:ph idx="12" type="sldNum"/>
          </p:nvPr>
        </p:nvSpPr>
        <p:spPr>
          <a:xfrm>
            <a:off x="3849688" y="9428163"/>
            <a:ext cx="2946300" cy="496800"/>
          </a:xfrm>
          <a:prstGeom prst="rect">
            <a:avLst/>
          </a:prstGeom>
          <a:noFill/>
          <a:ln>
            <a:noFill/>
          </a:ln>
        </p:spPr>
        <p:txBody>
          <a:bodyPr anchorCtr="0" anchor="b" bIns="45750" lIns="91525" spcFirstLastPara="1" rIns="91525" wrap="square" tIns="4575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8:notes"/>
          <p:cNvSpPr/>
          <p:nvPr>
            <p:ph idx="2" type="sldImg"/>
          </p:nvPr>
        </p:nvSpPr>
        <p:spPr>
          <a:xfrm>
            <a:off x="92075" y="744538"/>
            <a:ext cx="66150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9" name="Google Shape;269;p8:notes"/>
          <p:cNvSpPr txBox="1"/>
          <p:nvPr>
            <p:ph idx="1" type="body"/>
          </p:nvPr>
        </p:nvSpPr>
        <p:spPr>
          <a:xfrm>
            <a:off x="679450" y="4714875"/>
            <a:ext cx="5438700" cy="4467300"/>
          </a:xfrm>
          <a:prstGeom prst="rect">
            <a:avLst/>
          </a:prstGeom>
          <a:noFill/>
          <a:ln>
            <a:noFill/>
          </a:ln>
        </p:spPr>
        <p:txBody>
          <a:bodyPr anchorCtr="0" anchor="t" bIns="45750" lIns="91525" spcFirstLastPara="1" rIns="91525" wrap="square" tIns="45750">
            <a:noAutofit/>
          </a:bodyPr>
          <a:lstStyle/>
          <a:p>
            <a:pPr indent="0" lvl="0" marL="0" rtl="0" algn="l">
              <a:spcBef>
                <a:spcPts val="0"/>
              </a:spcBef>
              <a:spcAft>
                <a:spcPts val="0"/>
              </a:spcAft>
              <a:buNone/>
            </a:pPr>
            <a:r>
              <a:t/>
            </a:r>
            <a:endParaRPr/>
          </a:p>
        </p:txBody>
      </p:sp>
      <p:sp>
        <p:nvSpPr>
          <p:cNvPr id="270" name="Google Shape;270;p8:notes"/>
          <p:cNvSpPr txBox="1"/>
          <p:nvPr>
            <p:ph idx="12" type="sldNum"/>
          </p:nvPr>
        </p:nvSpPr>
        <p:spPr>
          <a:xfrm>
            <a:off x="3849688" y="9428163"/>
            <a:ext cx="2946300" cy="496800"/>
          </a:xfrm>
          <a:prstGeom prst="rect">
            <a:avLst/>
          </a:prstGeom>
          <a:noFill/>
          <a:ln>
            <a:noFill/>
          </a:ln>
        </p:spPr>
        <p:txBody>
          <a:bodyPr anchorCtr="0" anchor="b" bIns="45750" lIns="91525" spcFirstLastPara="1" rIns="91525" wrap="square" tIns="4575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9:notes"/>
          <p:cNvSpPr txBox="1"/>
          <p:nvPr>
            <p:ph idx="1" type="body"/>
          </p:nvPr>
        </p:nvSpPr>
        <p:spPr>
          <a:xfrm>
            <a:off x="679450" y="4714875"/>
            <a:ext cx="5438700" cy="4467300"/>
          </a:xfrm>
          <a:prstGeom prst="rect">
            <a:avLst/>
          </a:prstGeom>
        </p:spPr>
        <p:txBody>
          <a:bodyPr anchorCtr="0" anchor="t" bIns="45750" lIns="91525" spcFirstLastPara="1" rIns="91525" wrap="square" tIns="45750">
            <a:noAutofit/>
          </a:bodyPr>
          <a:lstStyle/>
          <a:p>
            <a:pPr indent="0" lvl="0" marL="0" rtl="0" algn="l">
              <a:spcBef>
                <a:spcPts val="360"/>
              </a:spcBef>
              <a:spcAft>
                <a:spcPts val="0"/>
              </a:spcAft>
              <a:buNone/>
            </a:pPr>
            <a:r>
              <a:t/>
            </a:r>
            <a:endParaRPr/>
          </a:p>
        </p:txBody>
      </p:sp>
      <p:sp>
        <p:nvSpPr>
          <p:cNvPr id="277" name="Google Shape;277;p9:notes"/>
          <p:cNvSpPr/>
          <p:nvPr>
            <p:ph idx="2" type="sldImg"/>
          </p:nvPr>
        </p:nvSpPr>
        <p:spPr>
          <a:xfrm>
            <a:off x="92075" y="744538"/>
            <a:ext cx="6615000" cy="3722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p10:notes"/>
          <p:cNvSpPr txBox="1"/>
          <p:nvPr>
            <p:ph idx="1" type="body"/>
          </p:nvPr>
        </p:nvSpPr>
        <p:spPr>
          <a:xfrm>
            <a:off x="679450" y="4714875"/>
            <a:ext cx="5438700" cy="4467300"/>
          </a:xfrm>
          <a:prstGeom prst="rect">
            <a:avLst/>
          </a:prstGeom>
        </p:spPr>
        <p:txBody>
          <a:bodyPr anchorCtr="0" anchor="t" bIns="45750" lIns="91525" spcFirstLastPara="1" rIns="91525" wrap="square" tIns="45750">
            <a:noAutofit/>
          </a:bodyPr>
          <a:lstStyle/>
          <a:p>
            <a:pPr indent="0" lvl="0" marL="0" rtl="0" algn="l">
              <a:spcBef>
                <a:spcPts val="360"/>
              </a:spcBef>
              <a:spcAft>
                <a:spcPts val="0"/>
              </a:spcAft>
              <a:buNone/>
            </a:pPr>
            <a:r>
              <a:t/>
            </a:r>
            <a:endParaRPr/>
          </a:p>
        </p:txBody>
      </p:sp>
      <p:sp>
        <p:nvSpPr>
          <p:cNvPr id="284" name="Google Shape;284;p10:notes"/>
          <p:cNvSpPr/>
          <p:nvPr>
            <p:ph idx="2" type="sldImg"/>
          </p:nvPr>
        </p:nvSpPr>
        <p:spPr>
          <a:xfrm>
            <a:off x="92075" y="744538"/>
            <a:ext cx="6615000" cy="3722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11:notes"/>
          <p:cNvSpPr txBox="1"/>
          <p:nvPr>
            <p:ph idx="1" type="body"/>
          </p:nvPr>
        </p:nvSpPr>
        <p:spPr>
          <a:xfrm>
            <a:off x="679450" y="4714875"/>
            <a:ext cx="5438700" cy="4467300"/>
          </a:xfrm>
          <a:prstGeom prst="rect">
            <a:avLst/>
          </a:prstGeom>
        </p:spPr>
        <p:txBody>
          <a:bodyPr anchorCtr="0" anchor="t" bIns="45750" lIns="91525" spcFirstLastPara="1" rIns="91525" wrap="square" tIns="45750">
            <a:noAutofit/>
          </a:bodyPr>
          <a:lstStyle/>
          <a:p>
            <a:pPr indent="0" lvl="0" marL="0" rtl="0" algn="l">
              <a:spcBef>
                <a:spcPts val="360"/>
              </a:spcBef>
              <a:spcAft>
                <a:spcPts val="0"/>
              </a:spcAft>
              <a:buNone/>
            </a:pPr>
            <a:r>
              <a:t/>
            </a:r>
            <a:endParaRPr/>
          </a:p>
        </p:txBody>
      </p:sp>
      <p:sp>
        <p:nvSpPr>
          <p:cNvPr id="291" name="Google Shape;291;p11:notes"/>
          <p:cNvSpPr/>
          <p:nvPr>
            <p:ph idx="2" type="sldImg"/>
          </p:nvPr>
        </p:nvSpPr>
        <p:spPr>
          <a:xfrm>
            <a:off x="92075" y="744538"/>
            <a:ext cx="6615000" cy="3722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4.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Presentation cover and image" showMasterSp="0">
  <p:cSld name="NRF_Presentation cover and image">
    <p:spTree>
      <p:nvGrpSpPr>
        <p:cNvPr id="20" name="Shape 20"/>
        <p:cNvGrpSpPr/>
        <p:nvPr/>
      </p:nvGrpSpPr>
      <p:grpSpPr>
        <a:xfrm>
          <a:off x="0" y="0"/>
          <a:ext cx="0" cy="0"/>
          <a:chOff x="0" y="0"/>
          <a:chExt cx="0" cy="0"/>
        </a:xfrm>
      </p:grpSpPr>
      <p:sp>
        <p:nvSpPr>
          <p:cNvPr id="21" name="Google Shape;21;p2"/>
          <p:cNvSpPr/>
          <p:nvPr>
            <p:ph idx="2" type="pic"/>
          </p:nvPr>
        </p:nvSpPr>
        <p:spPr>
          <a:xfrm>
            <a:off x="4608000" y="0"/>
            <a:ext cx="4536000" cy="51435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22" name="Google Shape;22;p2"/>
          <p:cNvPicPr preferRelativeResize="0"/>
          <p:nvPr/>
        </p:nvPicPr>
        <p:blipFill rotWithShape="1">
          <a:blip r:embed="rId2">
            <a:alphaModFix/>
          </a:blip>
          <a:srcRect b="0" l="0" r="0" t="0"/>
          <a:stretch/>
        </p:blipFill>
        <p:spPr>
          <a:xfrm>
            <a:off x="354052" y="339725"/>
            <a:ext cx="2696979" cy="300072"/>
          </a:xfrm>
          <a:prstGeom prst="rect">
            <a:avLst/>
          </a:prstGeom>
          <a:noFill/>
          <a:ln>
            <a:noFill/>
          </a:ln>
        </p:spPr>
      </p:pic>
      <p:sp>
        <p:nvSpPr>
          <p:cNvPr id="23" name="Google Shape;23;p2"/>
          <p:cNvSpPr txBox="1"/>
          <p:nvPr>
            <p:ph idx="1" type="body"/>
          </p:nvPr>
        </p:nvSpPr>
        <p:spPr>
          <a:xfrm>
            <a:off x="342000" y="1374798"/>
            <a:ext cx="4193488" cy="1285853"/>
          </a:xfrm>
          <a:prstGeom prst="rect">
            <a:avLst/>
          </a:prstGeom>
          <a:noFill/>
          <a:ln>
            <a:noFill/>
          </a:ln>
        </p:spPr>
        <p:txBody>
          <a:bodyPr anchorCtr="0" anchor="t" bIns="0" lIns="0" spcFirstLastPara="1" rIns="0" wrap="square" tIns="0">
            <a:noAutofit/>
          </a:bodyPr>
          <a:lstStyle>
            <a:lvl1pPr indent="-228600" lvl="0" marL="457200" algn="l">
              <a:lnSpc>
                <a:spcPct val="80000"/>
              </a:lnSpc>
              <a:spcBef>
                <a:spcPts val="0"/>
              </a:spcBef>
              <a:spcAft>
                <a:spcPts val="0"/>
              </a:spcAft>
              <a:buSzPts val="2400"/>
              <a:buNone/>
              <a:defRPr b="1" i="0" sz="2400" cap="none">
                <a:solidFill>
                  <a:schemeClr val="dk1"/>
                </a:solidFill>
                <a:latin typeface="Georgia"/>
                <a:ea typeface="Georgia"/>
                <a:cs typeface="Georgia"/>
                <a:sym typeface="Georgia"/>
              </a:defRPr>
            </a:lvl1pPr>
            <a:lvl2pPr indent="-228600" lvl="1" marL="914400" algn="l">
              <a:lnSpc>
                <a:spcPct val="80000"/>
              </a:lnSpc>
              <a:spcBef>
                <a:spcPts val="600"/>
              </a:spcBef>
              <a:spcAft>
                <a:spcPts val="0"/>
              </a:spcAft>
              <a:buSzPts val="2400"/>
              <a:buNone/>
              <a:defRPr b="1" i="1" sz="2400" cap="none">
                <a:solidFill>
                  <a:schemeClr val="accent4"/>
                </a:solidFill>
                <a:latin typeface="Georgia"/>
                <a:ea typeface="Georgia"/>
                <a:cs typeface="Georgia"/>
                <a:sym typeface="Georgia"/>
              </a:defRPr>
            </a:lvl2pPr>
            <a:lvl3pPr indent="-228600" lvl="2" marL="1371600" algn="l">
              <a:lnSpc>
                <a:spcPct val="100000"/>
              </a:lnSpc>
              <a:spcBef>
                <a:spcPts val="5696"/>
              </a:spcBef>
              <a:spcAft>
                <a:spcPts val="0"/>
              </a:spcAft>
              <a:buSzPts val="1600"/>
              <a:buNone/>
              <a:defRPr sz="1600">
                <a:solidFill>
                  <a:schemeClr val="dk1"/>
                </a:solidFill>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2"/>
          <p:cNvSpPr txBox="1"/>
          <p:nvPr>
            <p:ph idx="3" type="body"/>
          </p:nvPr>
        </p:nvSpPr>
        <p:spPr>
          <a:xfrm>
            <a:off x="341999" y="2660648"/>
            <a:ext cx="4194000" cy="1705610"/>
          </a:xfrm>
          <a:prstGeom prst="rect">
            <a:avLst/>
          </a:prstGeom>
          <a:noFill/>
          <a:ln>
            <a:noFill/>
          </a:ln>
        </p:spPr>
        <p:txBody>
          <a:bodyPr anchorCtr="0" anchor="t" bIns="0" lIns="0" spcFirstLastPara="1" rIns="0" wrap="square" tIns="0">
            <a:noAutofit/>
          </a:bodyPr>
          <a:lstStyle>
            <a:lvl1pPr indent="-228600" lvl="0" marL="457200" algn="l">
              <a:lnSpc>
                <a:spcPct val="80000"/>
              </a:lnSpc>
              <a:spcBef>
                <a:spcPts val="0"/>
              </a:spcBef>
              <a:spcAft>
                <a:spcPts val="0"/>
              </a:spcAft>
              <a:buSzPts val="1200"/>
              <a:buNone/>
              <a:defRPr b="1" i="0" sz="1200" cap="none">
                <a:solidFill>
                  <a:schemeClr val="accent4"/>
                </a:solidFill>
                <a:latin typeface="Arial"/>
                <a:ea typeface="Arial"/>
                <a:cs typeface="Arial"/>
                <a:sym typeface="Arial"/>
              </a:defRPr>
            </a:lvl1pPr>
            <a:lvl2pPr indent="-228600" lvl="1" marL="914400" algn="l">
              <a:lnSpc>
                <a:spcPct val="80000"/>
              </a:lnSpc>
              <a:spcBef>
                <a:spcPts val="300"/>
              </a:spcBef>
              <a:spcAft>
                <a:spcPts val="0"/>
              </a:spcAft>
              <a:buSzPts val="1200"/>
              <a:buNone/>
              <a:defRPr b="0" i="0" sz="1200" cap="none">
                <a:solidFill>
                  <a:schemeClr val="accent4"/>
                </a:solidFill>
                <a:latin typeface="Arial"/>
                <a:ea typeface="Arial"/>
                <a:cs typeface="Arial"/>
                <a:sym typeface="Arial"/>
              </a:defRPr>
            </a:lvl2pPr>
            <a:lvl3pPr indent="-228600" lvl="2" marL="1371600" algn="l">
              <a:lnSpc>
                <a:spcPct val="100000"/>
              </a:lnSpc>
              <a:spcBef>
                <a:spcPts val="5696"/>
              </a:spcBef>
              <a:spcAft>
                <a:spcPts val="0"/>
              </a:spcAft>
              <a:buSzPts val="1600"/>
              <a:buNone/>
              <a:defRPr sz="1600">
                <a:solidFill>
                  <a:schemeClr val="dk1"/>
                </a:solidFill>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5" name="Google Shape;25;p2"/>
          <p:cNvSpPr txBox="1"/>
          <p:nvPr/>
        </p:nvSpPr>
        <p:spPr>
          <a:xfrm>
            <a:off x="342010" y="4479925"/>
            <a:ext cx="3156585" cy="253236"/>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800">
                <a:solidFill>
                  <a:schemeClr val="lt2"/>
                </a:solidFill>
                <a:latin typeface="Arial"/>
                <a:ea typeface="Arial"/>
                <a:cs typeface="Arial"/>
                <a:sym typeface="Arial"/>
              </a:rPr>
              <a:t>Norton Rose Fulbright LLP</a:t>
            </a:r>
            <a:br>
              <a:rPr lang="en-GB" sz="800">
                <a:solidFill>
                  <a:schemeClr val="lt2"/>
                </a:solidFill>
                <a:latin typeface="Arial"/>
                <a:ea typeface="Arial"/>
                <a:cs typeface="Arial"/>
                <a:sym typeface="Arial"/>
              </a:rPr>
            </a:br>
            <a:r>
              <a:rPr lang="en-GB" sz="800">
                <a:solidFill>
                  <a:schemeClr val="lt2"/>
                </a:solidFill>
                <a:latin typeface="Arial"/>
                <a:ea typeface="Arial"/>
                <a:cs typeface="Arial"/>
                <a:sym typeface="Arial"/>
              </a:rPr>
              <a:t>15 July</a:t>
            </a:r>
            <a:r>
              <a:rPr lang="en-GB" sz="800">
                <a:solidFill>
                  <a:schemeClr val="lt2"/>
                </a:solidFill>
                <a:latin typeface="Arial"/>
                <a:ea typeface="Arial"/>
                <a:cs typeface="Arial"/>
                <a:sym typeface="Arial"/>
              </a:rPr>
              <a:t> 2020</a:t>
            </a:r>
            <a:endParaRPr sz="800">
              <a:solidFill>
                <a:schemeClr val="lt2"/>
              </a:solidFill>
              <a:latin typeface="Arial"/>
              <a:ea typeface="Arial"/>
              <a:cs typeface="Arial"/>
              <a:sym typeface="Arial"/>
            </a:endParaRPr>
          </a:p>
        </p:txBody>
      </p:sp>
      <p:sp>
        <p:nvSpPr>
          <p:cNvPr id="26" name="Google Shape;26;p2"/>
          <p:cNvSpPr txBox="1"/>
          <p:nvPr/>
        </p:nvSpPr>
        <p:spPr>
          <a:xfrm>
            <a:off x="342000"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Title only">
  <p:cSld name="NRF_Title only">
    <p:spTree>
      <p:nvGrpSpPr>
        <p:cNvPr id="69" name="Shape 69"/>
        <p:cNvGrpSpPr/>
        <p:nvPr/>
      </p:nvGrpSpPr>
      <p:grpSpPr>
        <a:xfrm>
          <a:off x="0" y="0"/>
          <a:ext cx="0" cy="0"/>
          <a:chOff x="0" y="0"/>
          <a:chExt cx="0" cy="0"/>
        </a:xfrm>
      </p:grpSpPr>
      <p:sp>
        <p:nvSpPr>
          <p:cNvPr id="70" name="Google Shape;70;p11"/>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72" name="Google Shape;72;p11"/>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ummary highlights panel">
  <p:cSld name="NRF_Summary highlights panel">
    <p:spTree>
      <p:nvGrpSpPr>
        <p:cNvPr id="73" name="Shape 73"/>
        <p:cNvGrpSpPr/>
        <p:nvPr/>
      </p:nvGrpSpPr>
      <p:grpSpPr>
        <a:xfrm>
          <a:off x="0" y="0"/>
          <a:ext cx="0" cy="0"/>
          <a:chOff x="0" y="0"/>
          <a:chExt cx="0" cy="0"/>
        </a:xfrm>
      </p:grpSpPr>
      <p:sp>
        <p:nvSpPr>
          <p:cNvPr id="74" name="Google Shape;74;p12"/>
          <p:cNvSpPr/>
          <p:nvPr/>
        </p:nvSpPr>
        <p:spPr>
          <a:xfrm>
            <a:off x="6372000" y="0"/>
            <a:ext cx="2772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 name="Google Shape;75;p12"/>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76" name="Google Shape;76;p12"/>
          <p:cNvSpPr txBox="1"/>
          <p:nvPr>
            <p:ph idx="1" type="body"/>
          </p:nvPr>
        </p:nvSpPr>
        <p:spPr>
          <a:xfrm>
            <a:off x="342000" y="1385887"/>
            <a:ext cx="5614300" cy="3094037"/>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77" name="Google Shape;77;p12"/>
          <p:cNvSpPr txBox="1"/>
          <p:nvPr>
            <p:ph idx="2" type="body"/>
          </p:nvPr>
        </p:nvSpPr>
        <p:spPr>
          <a:xfrm>
            <a:off x="6742113" y="1385888"/>
            <a:ext cx="2060575" cy="3060000"/>
          </a:xfrm>
          <a:prstGeom prst="rect">
            <a:avLst/>
          </a:prstGeom>
          <a:noFill/>
          <a:ln>
            <a:noFill/>
          </a:ln>
        </p:spPr>
        <p:txBody>
          <a:bodyPr anchorCtr="0" anchor="t" bIns="0" lIns="0" spcFirstLastPara="1" rIns="0" wrap="square" tIns="0">
            <a:noAutofit/>
          </a:bodyPr>
          <a:lstStyle>
            <a:lvl1pPr indent="-304800" lvl="0" marL="457200" algn="l">
              <a:lnSpc>
                <a:spcPct val="100000"/>
              </a:lnSpc>
              <a:spcBef>
                <a:spcPts val="600"/>
              </a:spcBef>
              <a:spcAft>
                <a:spcPts val="0"/>
              </a:spcAft>
              <a:buClr>
                <a:schemeClr val="lt1"/>
              </a:buClr>
              <a:buSzPts val="1200"/>
              <a:buChar char="•"/>
              <a:defRPr sz="1200">
                <a:solidFill>
                  <a:schemeClr val="lt1"/>
                </a:solidFill>
              </a:defRPr>
            </a:lvl1pPr>
            <a:lvl2pPr indent="-304800" lvl="1" marL="914400" algn="l">
              <a:lnSpc>
                <a:spcPct val="100000"/>
              </a:lnSpc>
              <a:spcBef>
                <a:spcPts val="600"/>
              </a:spcBef>
              <a:spcAft>
                <a:spcPts val="0"/>
              </a:spcAft>
              <a:buClr>
                <a:schemeClr val="lt1"/>
              </a:buClr>
              <a:buSzPts val="1200"/>
              <a:buChar char="•"/>
              <a:defRPr sz="1200">
                <a:solidFill>
                  <a:schemeClr val="lt1"/>
                </a:solidFill>
              </a:defRPr>
            </a:lvl2pPr>
            <a:lvl3pPr indent="-304800" lvl="2" marL="1371600" algn="l">
              <a:lnSpc>
                <a:spcPct val="100000"/>
              </a:lnSpc>
              <a:spcBef>
                <a:spcPts val="600"/>
              </a:spcBef>
              <a:spcAft>
                <a:spcPts val="0"/>
              </a:spcAft>
              <a:buClr>
                <a:schemeClr val="lt1"/>
              </a:buClr>
              <a:buSzPts val="1200"/>
              <a:buChar char="•"/>
              <a:defRPr sz="1200">
                <a:solidFill>
                  <a:schemeClr val="lt1"/>
                </a:solidFill>
              </a:defRPr>
            </a:lvl3pPr>
            <a:lvl4pPr indent="-304800" lvl="3" marL="1828800" algn="l">
              <a:lnSpc>
                <a:spcPct val="100000"/>
              </a:lnSpc>
              <a:spcBef>
                <a:spcPts val="600"/>
              </a:spcBef>
              <a:spcAft>
                <a:spcPts val="0"/>
              </a:spcAft>
              <a:buClr>
                <a:schemeClr val="lt1"/>
              </a:buClr>
              <a:buSzPts val="1200"/>
              <a:buChar char="–"/>
              <a:defRPr sz="1200">
                <a:solidFill>
                  <a:schemeClr val="lt1"/>
                </a:solidFill>
              </a:defRPr>
            </a:lvl4pPr>
            <a:lvl5pPr indent="-304800" lvl="4" marL="2286000" algn="l">
              <a:lnSpc>
                <a:spcPct val="100000"/>
              </a:lnSpc>
              <a:spcBef>
                <a:spcPts val="600"/>
              </a:spcBef>
              <a:spcAft>
                <a:spcPts val="0"/>
              </a:spcAft>
              <a:buClr>
                <a:schemeClr val="lt1"/>
              </a:buClr>
              <a:buSzPts val="1200"/>
              <a:buChar char="–"/>
              <a:defRPr sz="1200">
                <a:solidFill>
                  <a:schemeClr val="lt1"/>
                </a:solidFill>
              </a:defRPr>
            </a:lvl5pPr>
            <a:lvl6pPr indent="-304800" lvl="5" marL="2743200" algn="l">
              <a:lnSpc>
                <a:spcPct val="100000"/>
              </a:lnSpc>
              <a:spcBef>
                <a:spcPts val="600"/>
              </a:spcBef>
              <a:spcAft>
                <a:spcPts val="0"/>
              </a:spcAft>
              <a:buClr>
                <a:schemeClr val="lt1"/>
              </a:buClr>
              <a:buSzPts val="1200"/>
              <a:buChar char="–"/>
              <a:defRPr sz="1200">
                <a:solidFill>
                  <a:schemeClr val="lt1"/>
                </a:solidFill>
              </a:defRPr>
            </a:lvl6pPr>
            <a:lvl7pPr indent="-304800" lvl="6" marL="3200400" algn="l">
              <a:lnSpc>
                <a:spcPct val="100000"/>
              </a:lnSpc>
              <a:spcBef>
                <a:spcPts val="600"/>
              </a:spcBef>
              <a:spcAft>
                <a:spcPts val="0"/>
              </a:spcAft>
              <a:buClr>
                <a:schemeClr val="lt1"/>
              </a:buClr>
              <a:buSzPts val="1200"/>
              <a:buChar char="–"/>
              <a:defRPr sz="1200">
                <a:solidFill>
                  <a:schemeClr val="lt1"/>
                </a:solidFill>
              </a:defRPr>
            </a:lvl7pPr>
            <a:lvl8pPr indent="-304800" lvl="7" marL="3657600" algn="l">
              <a:lnSpc>
                <a:spcPct val="100000"/>
              </a:lnSpc>
              <a:spcBef>
                <a:spcPts val="600"/>
              </a:spcBef>
              <a:spcAft>
                <a:spcPts val="0"/>
              </a:spcAft>
              <a:buClr>
                <a:schemeClr val="lt1"/>
              </a:buClr>
              <a:buSzPts val="1200"/>
              <a:buChar char="–"/>
              <a:defRPr sz="1200">
                <a:solidFill>
                  <a:schemeClr val="lt1"/>
                </a:solidFill>
              </a:defRPr>
            </a:lvl8pPr>
            <a:lvl9pPr indent="-304800" lvl="8" marL="4114800" algn="l">
              <a:lnSpc>
                <a:spcPct val="100000"/>
              </a:lnSpc>
              <a:spcBef>
                <a:spcPts val="600"/>
              </a:spcBef>
              <a:spcAft>
                <a:spcPts val="0"/>
              </a:spcAft>
              <a:buClr>
                <a:schemeClr val="lt1"/>
              </a:buClr>
              <a:buSzPts val="1200"/>
              <a:buChar char="–"/>
              <a:defRPr sz="1200">
                <a:solidFill>
                  <a:schemeClr val="lt1"/>
                </a:solidFill>
              </a:defRPr>
            </a:lvl9pPr>
          </a:lstStyle>
          <a:p/>
        </p:txBody>
      </p:sp>
      <p:grpSp>
        <p:nvGrpSpPr>
          <p:cNvPr id="78" name="Google Shape;78;p12"/>
          <p:cNvGrpSpPr/>
          <p:nvPr/>
        </p:nvGrpSpPr>
        <p:grpSpPr>
          <a:xfrm>
            <a:off x="8450705" y="4587368"/>
            <a:ext cx="351983" cy="256429"/>
            <a:chOff x="8450705" y="4587368"/>
            <a:chExt cx="351983" cy="256429"/>
          </a:xfrm>
        </p:grpSpPr>
        <p:sp>
          <p:nvSpPr>
            <p:cNvPr id="79" name="Google Shape;79;p12"/>
            <p:cNvSpPr/>
            <p:nvPr/>
          </p:nvSpPr>
          <p:spPr>
            <a:xfrm>
              <a:off x="8450705" y="4587368"/>
              <a:ext cx="152663" cy="106752"/>
            </a:xfrm>
            <a:custGeom>
              <a:rect b="b" l="l" r="r" t="t"/>
              <a:pathLst>
                <a:path extrusionOk="0" h="286" w="409">
                  <a:moveTo>
                    <a:pt x="0" y="286"/>
                  </a:moveTo>
                  <a:lnTo>
                    <a:pt x="206" y="130"/>
                  </a:lnTo>
                  <a:lnTo>
                    <a:pt x="409" y="286"/>
                  </a:lnTo>
                  <a:lnTo>
                    <a:pt x="206" y="0"/>
                  </a:lnTo>
                  <a:lnTo>
                    <a:pt x="0" y="28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0" name="Google Shape;80;p12"/>
            <p:cNvSpPr/>
            <p:nvPr/>
          </p:nvSpPr>
          <p:spPr>
            <a:xfrm>
              <a:off x="8471981" y="4707931"/>
              <a:ext cx="110111" cy="135866"/>
            </a:xfrm>
            <a:custGeom>
              <a:rect b="b" l="l" r="r" t="t"/>
              <a:pathLst>
                <a:path extrusionOk="0" h="154" w="125">
                  <a:moveTo>
                    <a:pt x="0" y="0"/>
                  </a:moveTo>
                  <a:cubicBezTo>
                    <a:pt x="0" y="151"/>
                    <a:pt x="0" y="151"/>
                    <a:pt x="0" y="151"/>
                  </a:cubicBezTo>
                  <a:cubicBezTo>
                    <a:pt x="24" y="151"/>
                    <a:pt x="24" y="151"/>
                    <a:pt x="24" y="151"/>
                  </a:cubicBezTo>
                  <a:cubicBezTo>
                    <a:pt x="23" y="39"/>
                    <a:pt x="23" y="39"/>
                    <a:pt x="23" y="39"/>
                  </a:cubicBezTo>
                  <a:cubicBezTo>
                    <a:pt x="125" y="154"/>
                    <a:pt x="125" y="154"/>
                    <a:pt x="125" y="154"/>
                  </a:cubicBezTo>
                  <a:cubicBezTo>
                    <a:pt x="125" y="0"/>
                    <a:pt x="125" y="0"/>
                    <a:pt x="125" y="0"/>
                  </a:cubicBezTo>
                  <a:cubicBezTo>
                    <a:pt x="100" y="0"/>
                    <a:pt x="100" y="0"/>
                    <a:pt x="100" y="0"/>
                  </a:cubicBezTo>
                  <a:cubicBezTo>
                    <a:pt x="100" y="0"/>
                    <a:pt x="102" y="78"/>
                    <a:pt x="102" y="89"/>
                  </a:cubicBezTo>
                  <a:cubicBezTo>
                    <a:pt x="95" y="80"/>
                    <a:pt x="24" y="0"/>
                    <a:pt x="24" y="0"/>
                  </a:cubicBez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 name="Google Shape;81;p12"/>
            <p:cNvSpPr/>
            <p:nvPr/>
          </p:nvSpPr>
          <p:spPr>
            <a:xfrm>
              <a:off x="8708254" y="4707931"/>
              <a:ext cx="94434" cy="133253"/>
            </a:xfrm>
            <a:custGeom>
              <a:rect b="b" l="l" r="r" t="t"/>
              <a:pathLst>
                <a:path extrusionOk="0" h="151" w="107">
                  <a:moveTo>
                    <a:pt x="45" y="67"/>
                  </a:moveTo>
                  <a:cubicBezTo>
                    <a:pt x="24" y="67"/>
                    <a:pt x="24" y="67"/>
                    <a:pt x="24" y="67"/>
                  </a:cubicBezTo>
                  <a:cubicBezTo>
                    <a:pt x="24" y="60"/>
                    <a:pt x="24" y="38"/>
                    <a:pt x="24" y="38"/>
                  </a:cubicBezTo>
                  <a:cubicBezTo>
                    <a:pt x="24" y="38"/>
                    <a:pt x="24" y="24"/>
                    <a:pt x="24" y="21"/>
                  </a:cubicBezTo>
                  <a:cubicBezTo>
                    <a:pt x="28" y="21"/>
                    <a:pt x="36" y="21"/>
                    <a:pt x="36" y="21"/>
                  </a:cubicBezTo>
                  <a:cubicBezTo>
                    <a:pt x="56" y="21"/>
                    <a:pt x="56" y="21"/>
                    <a:pt x="56" y="21"/>
                  </a:cubicBezTo>
                  <a:cubicBezTo>
                    <a:pt x="83" y="21"/>
                    <a:pt x="83" y="21"/>
                    <a:pt x="83" y="21"/>
                  </a:cubicBezTo>
                  <a:cubicBezTo>
                    <a:pt x="83" y="21"/>
                    <a:pt x="83" y="21"/>
                    <a:pt x="83" y="21"/>
                  </a:cubicBezTo>
                  <a:cubicBezTo>
                    <a:pt x="96" y="21"/>
                    <a:pt x="96" y="21"/>
                    <a:pt x="96" y="21"/>
                  </a:cubicBezTo>
                  <a:cubicBezTo>
                    <a:pt x="107" y="0"/>
                    <a:pt x="107" y="0"/>
                    <a:pt x="107" y="0"/>
                  </a:cubicBezTo>
                  <a:cubicBezTo>
                    <a:pt x="80" y="0"/>
                    <a:pt x="80" y="0"/>
                    <a:pt x="80" y="0"/>
                  </a:cubicBezTo>
                  <a:cubicBezTo>
                    <a:pt x="80" y="0"/>
                    <a:pt x="80" y="0"/>
                    <a:pt x="80" y="0"/>
                  </a:cubicBezTo>
                  <a:cubicBezTo>
                    <a:pt x="48" y="0"/>
                    <a:pt x="48" y="0"/>
                    <a:pt x="48" y="0"/>
                  </a:cubicBezTo>
                  <a:cubicBezTo>
                    <a:pt x="48" y="0"/>
                    <a:pt x="3" y="0"/>
                    <a:pt x="3" y="0"/>
                  </a:cubicBezTo>
                  <a:cubicBezTo>
                    <a:pt x="0" y="0"/>
                    <a:pt x="0" y="0"/>
                    <a:pt x="0" y="0"/>
                  </a:cubicBezTo>
                  <a:cubicBezTo>
                    <a:pt x="0" y="30"/>
                    <a:pt x="0" y="30"/>
                    <a:pt x="0" y="30"/>
                  </a:cubicBezTo>
                  <a:cubicBezTo>
                    <a:pt x="1" y="74"/>
                    <a:pt x="1" y="74"/>
                    <a:pt x="1" y="74"/>
                  </a:cubicBezTo>
                  <a:cubicBezTo>
                    <a:pt x="0" y="106"/>
                    <a:pt x="0" y="106"/>
                    <a:pt x="0" y="106"/>
                  </a:cubicBezTo>
                  <a:cubicBezTo>
                    <a:pt x="0" y="151"/>
                    <a:pt x="0" y="151"/>
                    <a:pt x="0" y="151"/>
                  </a:cubicBezTo>
                  <a:cubicBezTo>
                    <a:pt x="24" y="151"/>
                    <a:pt x="24" y="151"/>
                    <a:pt x="24" y="151"/>
                  </a:cubicBezTo>
                  <a:cubicBezTo>
                    <a:pt x="24" y="108"/>
                    <a:pt x="24" y="108"/>
                    <a:pt x="24" y="108"/>
                  </a:cubicBezTo>
                  <a:cubicBezTo>
                    <a:pt x="24" y="108"/>
                    <a:pt x="24" y="92"/>
                    <a:pt x="24" y="88"/>
                  </a:cubicBezTo>
                  <a:cubicBezTo>
                    <a:pt x="44" y="88"/>
                    <a:pt x="44" y="88"/>
                    <a:pt x="44" y="88"/>
                  </a:cubicBezTo>
                  <a:cubicBezTo>
                    <a:pt x="44" y="88"/>
                    <a:pt x="78" y="89"/>
                    <a:pt x="78" y="89"/>
                  </a:cubicBezTo>
                  <a:cubicBezTo>
                    <a:pt x="97" y="89"/>
                    <a:pt x="97" y="89"/>
                    <a:pt x="97" y="89"/>
                  </a:cubicBezTo>
                  <a:cubicBezTo>
                    <a:pt x="97" y="67"/>
                    <a:pt x="97" y="67"/>
                    <a:pt x="97" y="67"/>
                  </a:cubicBezTo>
                  <a:cubicBezTo>
                    <a:pt x="76" y="67"/>
                    <a:pt x="76" y="67"/>
                    <a:pt x="76" y="67"/>
                  </a:cubicBezTo>
                  <a:lnTo>
                    <a:pt x="45" y="6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 name="Google Shape;82;p12"/>
            <p:cNvSpPr/>
            <p:nvPr/>
          </p:nvSpPr>
          <p:spPr>
            <a:xfrm>
              <a:off x="8597396" y="4707931"/>
              <a:ext cx="102273" cy="135866"/>
            </a:xfrm>
            <a:custGeom>
              <a:rect b="b" l="l" r="r" t="t"/>
              <a:pathLst>
                <a:path extrusionOk="0" h="154" w="116">
                  <a:moveTo>
                    <a:pt x="39" y="82"/>
                  </a:moveTo>
                  <a:cubicBezTo>
                    <a:pt x="97" y="154"/>
                    <a:pt x="97" y="154"/>
                    <a:pt x="97" y="154"/>
                  </a:cubicBezTo>
                  <a:cubicBezTo>
                    <a:pt x="116" y="138"/>
                    <a:pt x="116" y="138"/>
                    <a:pt x="116" y="138"/>
                  </a:cubicBezTo>
                  <a:cubicBezTo>
                    <a:pt x="71" y="84"/>
                    <a:pt x="71" y="84"/>
                    <a:pt x="71" y="84"/>
                  </a:cubicBezTo>
                  <a:cubicBezTo>
                    <a:pt x="71" y="84"/>
                    <a:pt x="81" y="76"/>
                    <a:pt x="87" y="71"/>
                  </a:cubicBezTo>
                  <a:cubicBezTo>
                    <a:pt x="93" y="63"/>
                    <a:pt x="97" y="54"/>
                    <a:pt x="97" y="43"/>
                  </a:cubicBezTo>
                  <a:cubicBezTo>
                    <a:pt x="97" y="34"/>
                    <a:pt x="95" y="27"/>
                    <a:pt x="90" y="20"/>
                  </a:cubicBezTo>
                  <a:cubicBezTo>
                    <a:pt x="85" y="14"/>
                    <a:pt x="79" y="9"/>
                    <a:pt x="71" y="6"/>
                  </a:cubicBezTo>
                  <a:cubicBezTo>
                    <a:pt x="65" y="3"/>
                    <a:pt x="59" y="1"/>
                    <a:pt x="53" y="1"/>
                  </a:cubicBezTo>
                  <a:cubicBezTo>
                    <a:pt x="47" y="0"/>
                    <a:pt x="41" y="0"/>
                    <a:pt x="34" y="0"/>
                  </a:cubicBezTo>
                  <a:cubicBezTo>
                    <a:pt x="34" y="0"/>
                    <a:pt x="14" y="0"/>
                    <a:pt x="14" y="0"/>
                  </a:cubicBezTo>
                  <a:cubicBezTo>
                    <a:pt x="14" y="0"/>
                    <a:pt x="0" y="0"/>
                    <a:pt x="0" y="0"/>
                  </a:cubicBezTo>
                  <a:cubicBezTo>
                    <a:pt x="0" y="3"/>
                    <a:pt x="0" y="3"/>
                    <a:pt x="0" y="3"/>
                  </a:cubicBezTo>
                  <a:cubicBezTo>
                    <a:pt x="0" y="3"/>
                    <a:pt x="0" y="56"/>
                    <a:pt x="0" y="56"/>
                  </a:cubicBezTo>
                  <a:cubicBezTo>
                    <a:pt x="0" y="76"/>
                    <a:pt x="0" y="76"/>
                    <a:pt x="0" y="76"/>
                  </a:cubicBezTo>
                  <a:cubicBezTo>
                    <a:pt x="0" y="123"/>
                    <a:pt x="0" y="123"/>
                    <a:pt x="0" y="123"/>
                  </a:cubicBezTo>
                  <a:cubicBezTo>
                    <a:pt x="0" y="151"/>
                    <a:pt x="0" y="151"/>
                    <a:pt x="0" y="151"/>
                  </a:cubicBezTo>
                  <a:cubicBezTo>
                    <a:pt x="24" y="151"/>
                    <a:pt x="24" y="151"/>
                    <a:pt x="24" y="151"/>
                  </a:cubicBezTo>
                  <a:cubicBezTo>
                    <a:pt x="24" y="116"/>
                    <a:pt x="24" y="116"/>
                    <a:pt x="24" y="116"/>
                  </a:cubicBezTo>
                  <a:cubicBezTo>
                    <a:pt x="24" y="76"/>
                    <a:pt x="24" y="76"/>
                    <a:pt x="24" y="76"/>
                  </a:cubicBezTo>
                  <a:cubicBezTo>
                    <a:pt x="24" y="54"/>
                    <a:pt x="24" y="54"/>
                    <a:pt x="24" y="54"/>
                  </a:cubicBezTo>
                  <a:cubicBezTo>
                    <a:pt x="24" y="21"/>
                    <a:pt x="24" y="21"/>
                    <a:pt x="24" y="21"/>
                  </a:cubicBezTo>
                  <a:cubicBezTo>
                    <a:pt x="29" y="21"/>
                    <a:pt x="29" y="21"/>
                    <a:pt x="29" y="21"/>
                  </a:cubicBezTo>
                  <a:cubicBezTo>
                    <a:pt x="39" y="21"/>
                    <a:pt x="44" y="21"/>
                    <a:pt x="44" y="21"/>
                  </a:cubicBezTo>
                  <a:cubicBezTo>
                    <a:pt x="49" y="22"/>
                    <a:pt x="53" y="23"/>
                    <a:pt x="57" y="24"/>
                  </a:cubicBezTo>
                  <a:cubicBezTo>
                    <a:pt x="61" y="26"/>
                    <a:pt x="65" y="29"/>
                    <a:pt x="68" y="32"/>
                  </a:cubicBezTo>
                  <a:cubicBezTo>
                    <a:pt x="70" y="36"/>
                    <a:pt x="71" y="40"/>
                    <a:pt x="71" y="46"/>
                  </a:cubicBezTo>
                  <a:cubicBezTo>
                    <a:pt x="71" y="51"/>
                    <a:pt x="70" y="56"/>
                    <a:pt x="69" y="59"/>
                  </a:cubicBezTo>
                  <a:cubicBezTo>
                    <a:pt x="67" y="63"/>
                    <a:pt x="65" y="66"/>
                    <a:pt x="62" y="68"/>
                  </a:cubicBezTo>
                  <a:cubicBezTo>
                    <a:pt x="59" y="71"/>
                    <a:pt x="56" y="74"/>
                    <a:pt x="51" y="76"/>
                  </a:cubicBezTo>
                  <a:cubicBezTo>
                    <a:pt x="45" y="80"/>
                    <a:pt x="39" y="82"/>
                    <a:pt x="39" y="82"/>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83" name="Google Shape;83;p12"/>
          <p:cNvSpPr txBox="1"/>
          <p:nvPr>
            <p:ph type="title"/>
          </p:nvPr>
        </p:nvSpPr>
        <p:spPr>
          <a:xfrm>
            <a:off x="342000" y="341312"/>
            <a:ext cx="5616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2"/>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ummary highlights two columns">
  <p:cSld name="NRF_Summary highlights two columns">
    <p:spTree>
      <p:nvGrpSpPr>
        <p:cNvPr id="85" name="Shape 85"/>
        <p:cNvGrpSpPr/>
        <p:nvPr/>
      </p:nvGrpSpPr>
      <p:grpSpPr>
        <a:xfrm>
          <a:off x="0" y="0"/>
          <a:ext cx="0" cy="0"/>
          <a:chOff x="0" y="0"/>
          <a:chExt cx="0" cy="0"/>
        </a:xfrm>
      </p:grpSpPr>
      <p:sp>
        <p:nvSpPr>
          <p:cNvPr id="86" name="Google Shape;86;p13"/>
          <p:cNvSpPr txBox="1"/>
          <p:nvPr>
            <p:ph idx="1" type="body"/>
          </p:nvPr>
        </p:nvSpPr>
        <p:spPr>
          <a:xfrm>
            <a:off x="4608000" y="1385887"/>
            <a:ext cx="4194000" cy="3094037"/>
          </a:xfrm>
          <a:prstGeom prst="rect">
            <a:avLst/>
          </a:prstGeom>
          <a:solidFill>
            <a:srgbClr val="F2F2F2"/>
          </a:solidFill>
          <a:ln>
            <a:noFill/>
          </a:ln>
        </p:spPr>
        <p:txBody>
          <a:bodyPr anchorCtr="0" anchor="t" bIns="72000" lIns="72000" spcFirstLastPara="1" rIns="72000" wrap="square" tIns="7200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87" name="Google Shape;87;p13"/>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88" name="Google Shape;88;p13"/>
          <p:cNvSpPr txBox="1"/>
          <p:nvPr>
            <p:ph idx="2" type="body"/>
          </p:nvPr>
        </p:nvSpPr>
        <p:spPr>
          <a:xfrm>
            <a:off x="342000" y="1385887"/>
            <a:ext cx="4194000" cy="3094037"/>
          </a:xfrm>
          <a:prstGeom prst="rect">
            <a:avLst/>
          </a:prstGeom>
          <a:solidFill>
            <a:srgbClr val="F2F2F2"/>
          </a:solidFill>
          <a:ln>
            <a:noFill/>
          </a:ln>
        </p:spPr>
        <p:txBody>
          <a:bodyPr anchorCtr="0" anchor="t" bIns="72000" lIns="72000" spcFirstLastPara="1" rIns="72000" wrap="square" tIns="7200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89" name="Google Shape;89;p13"/>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3"/>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ummary highlights grid of four">
  <p:cSld name="NRF_Summary highlights grid of four">
    <p:spTree>
      <p:nvGrpSpPr>
        <p:cNvPr id="91" name="Shape 91"/>
        <p:cNvGrpSpPr/>
        <p:nvPr/>
      </p:nvGrpSpPr>
      <p:grpSpPr>
        <a:xfrm>
          <a:off x="0" y="0"/>
          <a:ext cx="0" cy="0"/>
          <a:chOff x="0" y="0"/>
          <a:chExt cx="0" cy="0"/>
        </a:xfrm>
      </p:grpSpPr>
      <p:sp>
        <p:nvSpPr>
          <p:cNvPr id="92" name="Google Shape;92;p14"/>
          <p:cNvSpPr txBox="1"/>
          <p:nvPr>
            <p:ph idx="1" type="body"/>
          </p:nvPr>
        </p:nvSpPr>
        <p:spPr>
          <a:xfrm>
            <a:off x="2475000" y="1385887"/>
            <a:ext cx="2059200" cy="3094037"/>
          </a:xfrm>
          <a:prstGeom prst="rect">
            <a:avLst/>
          </a:prstGeom>
          <a:solidFill>
            <a:srgbClr val="F2F2F2"/>
          </a:solidFill>
          <a:ln>
            <a:noFill/>
          </a:ln>
        </p:spPr>
        <p:txBody>
          <a:bodyPr anchorCtr="0" anchor="t" bIns="72000" lIns="72000" spcFirstLastPara="1" rIns="72000" wrap="square" tIns="7200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93" name="Google Shape;93;p14"/>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94" name="Google Shape;94;p14"/>
          <p:cNvSpPr txBox="1"/>
          <p:nvPr>
            <p:ph idx="2" type="body"/>
          </p:nvPr>
        </p:nvSpPr>
        <p:spPr>
          <a:xfrm>
            <a:off x="342000" y="1385887"/>
            <a:ext cx="2058300" cy="3094037"/>
          </a:xfrm>
          <a:prstGeom prst="rect">
            <a:avLst/>
          </a:prstGeom>
          <a:solidFill>
            <a:srgbClr val="F2F2F2"/>
          </a:solidFill>
          <a:ln>
            <a:noFill/>
          </a:ln>
        </p:spPr>
        <p:txBody>
          <a:bodyPr anchorCtr="0" anchor="t" bIns="72000" lIns="72000" spcFirstLastPara="1" rIns="72000" wrap="square" tIns="7200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95" name="Google Shape;95;p14"/>
          <p:cNvSpPr txBox="1"/>
          <p:nvPr>
            <p:ph idx="3" type="body"/>
          </p:nvPr>
        </p:nvSpPr>
        <p:spPr>
          <a:xfrm>
            <a:off x="4608900" y="1385887"/>
            <a:ext cx="2059200" cy="3094037"/>
          </a:xfrm>
          <a:prstGeom prst="rect">
            <a:avLst/>
          </a:prstGeom>
          <a:solidFill>
            <a:srgbClr val="F2F2F2"/>
          </a:solidFill>
          <a:ln>
            <a:noFill/>
          </a:ln>
        </p:spPr>
        <p:txBody>
          <a:bodyPr anchorCtr="0" anchor="t" bIns="72000" lIns="72000" spcFirstLastPara="1" rIns="72000" wrap="square" tIns="7200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96" name="Google Shape;96;p14"/>
          <p:cNvSpPr txBox="1"/>
          <p:nvPr>
            <p:ph idx="4" type="body"/>
          </p:nvPr>
        </p:nvSpPr>
        <p:spPr>
          <a:xfrm>
            <a:off x="6742800" y="1385888"/>
            <a:ext cx="2059200" cy="3094036"/>
          </a:xfrm>
          <a:prstGeom prst="rect">
            <a:avLst/>
          </a:prstGeom>
          <a:solidFill>
            <a:srgbClr val="F2F2F2"/>
          </a:solidFill>
          <a:ln>
            <a:noFill/>
          </a:ln>
        </p:spPr>
        <p:txBody>
          <a:bodyPr anchorCtr="0" anchor="t" bIns="72000" lIns="72000" spcFirstLastPara="1" rIns="72000" wrap="square" tIns="7200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97" name="Google Shape;97;p14"/>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4"/>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Key facts x3">
  <p:cSld name="NRF_Key facts x3">
    <p:spTree>
      <p:nvGrpSpPr>
        <p:cNvPr id="99" name="Shape 99"/>
        <p:cNvGrpSpPr/>
        <p:nvPr/>
      </p:nvGrpSpPr>
      <p:grpSpPr>
        <a:xfrm>
          <a:off x="0" y="0"/>
          <a:ext cx="0" cy="0"/>
          <a:chOff x="0" y="0"/>
          <a:chExt cx="0" cy="0"/>
        </a:xfrm>
      </p:grpSpPr>
      <p:sp>
        <p:nvSpPr>
          <p:cNvPr id="100" name="Google Shape;100;p15"/>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01" name="Google Shape;101;p15"/>
          <p:cNvSpPr/>
          <p:nvPr>
            <p:ph idx="1" type="body"/>
          </p:nvPr>
        </p:nvSpPr>
        <p:spPr>
          <a:xfrm>
            <a:off x="3542402" y="1543050"/>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02" name="Google Shape;102;p15"/>
          <p:cNvSpPr/>
          <p:nvPr>
            <p:ph idx="2" type="body"/>
          </p:nvPr>
        </p:nvSpPr>
        <p:spPr>
          <a:xfrm>
            <a:off x="1072937" y="1543050"/>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03" name="Google Shape;103;p15"/>
          <p:cNvSpPr/>
          <p:nvPr>
            <p:ph idx="3" type="body"/>
          </p:nvPr>
        </p:nvSpPr>
        <p:spPr>
          <a:xfrm>
            <a:off x="6011863" y="1543050"/>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04" name="Google Shape;104;p15"/>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5"/>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Key facts x4">
  <p:cSld name="NRF_Key facts x4">
    <p:spTree>
      <p:nvGrpSpPr>
        <p:cNvPr id="106" name="Shape 106"/>
        <p:cNvGrpSpPr/>
        <p:nvPr/>
      </p:nvGrpSpPr>
      <p:grpSpPr>
        <a:xfrm>
          <a:off x="0" y="0"/>
          <a:ext cx="0" cy="0"/>
          <a:chOff x="0" y="0"/>
          <a:chExt cx="0" cy="0"/>
        </a:xfrm>
      </p:grpSpPr>
      <p:sp>
        <p:nvSpPr>
          <p:cNvPr id="107" name="Google Shape;107;p16"/>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08" name="Google Shape;108;p16"/>
          <p:cNvSpPr/>
          <p:nvPr>
            <p:ph idx="1" type="body"/>
          </p:nvPr>
        </p:nvSpPr>
        <p:spPr>
          <a:xfrm>
            <a:off x="2475600" y="1543050"/>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09" name="Google Shape;109;p16"/>
          <p:cNvSpPr/>
          <p:nvPr>
            <p:ph idx="2" type="body"/>
          </p:nvPr>
        </p:nvSpPr>
        <p:spPr>
          <a:xfrm>
            <a:off x="342000" y="1543050"/>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10" name="Google Shape;110;p16"/>
          <p:cNvSpPr/>
          <p:nvPr>
            <p:ph idx="3" type="body"/>
          </p:nvPr>
        </p:nvSpPr>
        <p:spPr>
          <a:xfrm>
            <a:off x="4609200" y="1543050"/>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11" name="Google Shape;111;p16"/>
          <p:cNvSpPr/>
          <p:nvPr>
            <p:ph idx="4" type="body"/>
          </p:nvPr>
        </p:nvSpPr>
        <p:spPr>
          <a:xfrm>
            <a:off x="6742800" y="1543050"/>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12" name="Google Shape;112;p16"/>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6"/>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Key facts x5">
  <p:cSld name="NRF_Key facts x5">
    <p:spTree>
      <p:nvGrpSpPr>
        <p:cNvPr id="114" name="Shape 114"/>
        <p:cNvGrpSpPr/>
        <p:nvPr/>
      </p:nvGrpSpPr>
      <p:grpSpPr>
        <a:xfrm>
          <a:off x="0" y="0"/>
          <a:ext cx="0" cy="0"/>
          <a:chOff x="0" y="0"/>
          <a:chExt cx="0" cy="0"/>
        </a:xfrm>
      </p:grpSpPr>
      <p:sp>
        <p:nvSpPr>
          <p:cNvPr id="115" name="Google Shape;115;p17"/>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16" name="Google Shape;116;p17"/>
          <p:cNvSpPr/>
          <p:nvPr>
            <p:ph idx="1" type="body"/>
          </p:nvPr>
        </p:nvSpPr>
        <p:spPr>
          <a:xfrm>
            <a:off x="3542400" y="339725"/>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17" name="Google Shape;117;p17"/>
          <p:cNvSpPr/>
          <p:nvPr>
            <p:ph idx="2" type="body"/>
          </p:nvPr>
        </p:nvSpPr>
        <p:spPr>
          <a:xfrm>
            <a:off x="1406526" y="339725"/>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18" name="Google Shape;118;p17"/>
          <p:cNvSpPr/>
          <p:nvPr>
            <p:ph idx="3" type="body"/>
          </p:nvPr>
        </p:nvSpPr>
        <p:spPr>
          <a:xfrm>
            <a:off x="5678275" y="339725"/>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19" name="Google Shape;119;p17"/>
          <p:cNvSpPr/>
          <p:nvPr>
            <p:ph idx="4" type="body"/>
          </p:nvPr>
        </p:nvSpPr>
        <p:spPr>
          <a:xfrm>
            <a:off x="2477875" y="2397125"/>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20" name="Google Shape;120;p17"/>
          <p:cNvSpPr/>
          <p:nvPr>
            <p:ph idx="5" type="body"/>
          </p:nvPr>
        </p:nvSpPr>
        <p:spPr>
          <a:xfrm>
            <a:off x="4611475" y="2397125"/>
            <a:ext cx="2059200" cy="2057400"/>
          </a:xfrm>
          <a:prstGeom prst="ellipse">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400"/>
              <a:buNone/>
              <a:defRPr b="1" sz="2400">
                <a:solidFill>
                  <a:schemeClr val="lt1"/>
                </a:solidFill>
                <a:latin typeface="Georgia"/>
                <a:ea typeface="Georgia"/>
                <a:cs typeface="Georgia"/>
                <a:sym typeface="Georgia"/>
              </a:defRPr>
            </a:lvl9pPr>
          </a:lstStyle>
          <a:p/>
        </p:txBody>
      </p:sp>
      <p:sp>
        <p:nvSpPr>
          <p:cNvPr id="121" name="Google Shape;121;p17"/>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Key facts x3 arrows">
  <p:cSld name="NRF_Key facts x3 arrows">
    <p:spTree>
      <p:nvGrpSpPr>
        <p:cNvPr id="122" name="Shape 122"/>
        <p:cNvGrpSpPr/>
        <p:nvPr/>
      </p:nvGrpSpPr>
      <p:grpSpPr>
        <a:xfrm>
          <a:off x="0" y="0"/>
          <a:ext cx="0" cy="0"/>
          <a:chOff x="0" y="0"/>
          <a:chExt cx="0" cy="0"/>
        </a:xfrm>
      </p:grpSpPr>
      <p:sp>
        <p:nvSpPr>
          <p:cNvPr id="123" name="Google Shape;123;p18"/>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8"/>
          <p:cNvSpPr txBox="1"/>
          <p:nvPr>
            <p:ph idx="1" type="body"/>
          </p:nvPr>
        </p:nvSpPr>
        <p:spPr>
          <a:xfrm>
            <a:off x="342000" y="2730499"/>
            <a:ext cx="2766324"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1"/>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25" name="Google Shape;125;p18"/>
          <p:cNvSpPr txBox="1"/>
          <p:nvPr>
            <p:ph idx="2" type="body"/>
          </p:nvPr>
        </p:nvSpPr>
        <p:spPr>
          <a:xfrm>
            <a:off x="3187700" y="2730499"/>
            <a:ext cx="2766323"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1"/>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26" name="Google Shape;126;p18"/>
          <p:cNvSpPr txBox="1"/>
          <p:nvPr>
            <p:ph idx="3" type="body"/>
          </p:nvPr>
        </p:nvSpPr>
        <p:spPr>
          <a:xfrm>
            <a:off x="6035675" y="2730499"/>
            <a:ext cx="2767013"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1"/>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27" name="Google Shape;127;p18"/>
          <p:cNvSpPr/>
          <p:nvPr>
            <p:ph idx="4" type="body"/>
          </p:nvPr>
        </p:nvSpPr>
        <p:spPr>
          <a:xfrm>
            <a:off x="342000" y="1385888"/>
            <a:ext cx="3060000" cy="1026000"/>
          </a:xfrm>
          <a:prstGeom prst="chevron">
            <a:avLst>
              <a:gd fmla="val 50000" name="adj"/>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9pPr>
          </a:lstStyle>
          <a:p/>
        </p:txBody>
      </p:sp>
      <p:sp>
        <p:nvSpPr>
          <p:cNvPr id="128" name="Google Shape;128;p18"/>
          <p:cNvSpPr/>
          <p:nvPr>
            <p:ph idx="5" type="body"/>
          </p:nvPr>
        </p:nvSpPr>
        <p:spPr>
          <a:xfrm>
            <a:off x="3042000" y="1385888"/>
            <a:ext cx="3060000" cy="1026000"/>
          </a:xfrm>
          <a:prstGeom prst="chevron">
            <a:avLst>
              <a:gd fmla="val 50000" name="adj"/>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9pPr>
          </a:lstStyle>
          <a:p/>
        </p:txBody>
      </p:sp>
      <p:sp>
        <p:nvSpPr>
          <p:cNvPr id="129" name="Google Shape;129;p18"/>
          <p:cNvSpPr/>
          <p:nvPr>
            <p:ph idx="6" type="body"/>
          </p:nvPr>
        </p:nvSpPr>
        <p:spPr>
          <a:xfrm>
            <a:off x="5742000" y="1385888"/>
            <a:ext cx="3060000" cy="1026000"/>
          </a:xfrm>
          <a:prstGeom prst="chevron">
            <a:avLst>
              <a:gd fmla="val 50000" name="adj"/>
            </a:avLst>
          </a:prstGeom>
          <a:solidFill>
            <a:schemeClr val="dk2"/>
          </a:solidFill>
          <a:ln>
            <a:noFill/>
          </a:ln>
        </p:spPr>
        <p:txBody>
          <a:bodyPr anchorCtr="0" anchor="ctr" bIns="0" lIns="0" spcFirstLastPara="1" rIns="0" wrap="square" tIns="0">
            <a:noAutofit/>
          </a:bodyPr>
          <a:lstStyle>
            <a:lvl1pPr indent="-228600" lvl="0" marL="457200" algn="ctr">
              <a:lnSpc>
                <a:spcPct val="100000"/>
              </a:lnSpc>
              <a:spcBef>
                <a:spcPts val="600"/>
              </a:spcBef>
              <a:spcAft>
                <a:spcPts val="0"/>
              </a:spcAft>
              <a:buSzPts val="1800"/>
              <a:buNone/>
              <a:defRPr b="1" sz="1800">
                <a:solidFill>
                  <a:schemeClr val="lt1"/>
                </a:solidFill>
                <a:latin typeface="Georgia"/>
                <a:ea typeface="Georgia"/>
                <a:cs typeface="Georgia"/>
                <a:sym typeface="Georgia"/>
              </a:defRPr>
            </a:lvl1pPr>
            <a:lvl2pPr indent="-228600" lvl="1" marL="9144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2pPr>
            <a:lvl3pPr indent="-228600" lvl="2" marL="13716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3pPr>
            <a:lvl4pPr indent="-228600" lvl="3" marL="18288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4pPr>
            <a:lvl5pPr indent="-228600" lvl="4" marL="22860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5pPr>
            <a:lvl6pPr indent="-228600" lvl="5" marL="27432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6pPr>
            <a:lvl7pPr indent="-228600" lvl="6" marL="32004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7pPr>
            <a:lvl8pPr indent="-228600" lvl="7" marL="36576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8pPr>
            <a:lvl9pPr indent="-228600" lvl="8" marL="4114800" algn="ctr">
              <a:lnSpc>
                <a:spcPct val="100000"/>
              </a:lnSpc>
              <a:spcBef>
                <a:spcPts val="600"/>
              </a:spcBef>
              <a:spcAft>
                <a:spcPts val="0"/>
              </a:spcAft>
              <a:buSzPts val="2000"/>
              <a:buNone/>
              <a:defRPr b="1" sz="2000">
                <a:solidFill>
                  <a:schemeClr val="lt1"/>
                </a:solidFill>
                <a:latin typeface="Georgia"/>
                <a:ea typeface="Georgia"/>
                <a:cs typeface="Georgia"/>
                <a:sym typeface="Georgia"/>
              </a:defRPr>
            </a:lvl9pPr>
          </a:lstStyle>
          <a:p/>
        </p:txBody>
      </p:sp>
      <p:sp>
        <p:nvSpPr>
          <p:cNvPr id="130" name="Google Shape;130;p18"/>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18"/>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tatements x3 icons">
  <p:cSld name="NRF_Statements x3 icons">
    <p:spTree>
      <p:nvGrpSpPr>
        <p:cNvPr id="132" name="Shape 132"/>
        <p:cNvGrpSpPr/>
        <p:nvPr/>
      </p:nvGrpSpPr>
      <p:grpSpPr>
        <a:xfrm>
          <a:off x="0" y="0"/>
          <a:ext cx="0" cy="0"/>
          <a:chOff x="0" y="0"/>
          <a:chExt cx="0" cy="0"/>
        </a:xfrm>
      </p:grpSpPr>
      <p:sp>
        <p:nvSpPr>
          <p:cNvPr id="133" name="Google Shape;133;p19"/>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34" name="Google Shape;134;p19"/>
          <p:cNvSpPr/>
          <p:nvPr>
            <p:ph idx="2" type="pic"/>
          </p:nvPr>
        </p:nvSpPr>
        <p:spPr>
          <a:xfrm>
            <a:off x="1565025" y="1382714"/>
            <a:ext cx="1080000" cy="10800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35" name="Google Shape;135;p19"/>
          <p:cNvSpPr txBox="1"/>
          <p:nvPr>
            <p:ph idx="1" type="body"/>
          </p:nvPr>
        </p:nvSpPr>
        <p:spPr>
          <a:xfrm>
            <a:off x="1077913" y="2730499"/>
            <a:ext cx="2054225"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2"/>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36" name="Google Shape;136;p19"/>
          <p:cNvSpPr txBox="1"/>
          <p:nvPr>
            <p:ph idx="3" type="body"/>
          </p:nvPr>
        </p:nvSpPr>
        <p:spPr>
          <a:xfrm>
            <a:off x="3544887" y="2730499"/>
            <a:ext cx="2054225"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2"/>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37" name="Google Shape;137;p19"/>
          <p:cNvSpPr txBox="1"/>
          <p:nvPr>
            <p:ph idx="4" type="body"/>
          </p:nvPr>
        </p:nvSpPr>
        <p:spPr>
          <a:xfrm>
            <a:off x="6011864" y="2730499"/>
            <a:ext cx="2054225"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2"/>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38" name="Google Shape;138;p19"/>
          <p:cNvSpPr/>
          <p:nvPr>
            <p:ph idx="5" type="pic"/>
          </p:nvPr>
        </p:nvSpPr>
        <p:spPr>
          <a:xfrm>
            <a:off x="4031999" y="1382714"/>
            <a:ext cx="1080000" cy="10800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39" name="Google Shape;139;p19"/>
          <p:cNvSpPr/>
          <p:nvPr>
            <p:ph idx="6" type="pic"/>
          </p:nvPr>
        </p:nvSpPr>
        <p:spPr>
          <a:xfrm>
            <a:off x="6498976" y="1382714"/>
            <a:ext cx="1080000" cy="10800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40" name="Google Shape;140;p19"/>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19"/>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tatements x4 icons">
  <p:cSld name="NRF_Statements x4 icons">
    <p:spTree>
      <p:nvGrpSpPr>
        <p:cNvPr id="142" name="Shape 142"/>
        <p:cNvGrpSpPr/>
        <p:nvPr/>
      </p:nvGrpSpPr>
      <p:grpSpPr>
        <a:xfrm>
          <a:off x="0" y="0"/>
          <a:ext cx="0" cy="0"/>
          <a:chOff x="0" y="0"/>
          <a:chExt cx="0" cy="0"/>
        </a:xfrm>
      </p:grpSpPr>
      <p:sp>
        <p:nvSpPr>
          <p:cNvPr id="143" name="Google Shape;143;p20"/>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44" name="Google Shape;144;p20"/>
          <p:cNvSpPr/>
          <p:nvPr>
            <p:ph idx="2" type="pic"/>
          </p:nvPr>
        </p:nvSpPr>
        <p:spPr>
          <a:xfrm>
            <a:off x="829112" y="1382714"/>
            <a:ext cx="1080000" cy="10800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45" name="Google Shape;145;p20"/>
          <p:cNvSpPr txBox="1"/>
          <p:nvPr>
            <p:ph idx="1" type="body"/>
          </p:nvPr>
        </p:nvSpPr>
        <p:spPr>
          <a:xfrm>
            <a:off x="342000" y="2730499"/>
            <a:ext cx="2054225"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2"/>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46" name="Google Shape;146;p20"/>
          <p:cNvSpPr txBox="1"/>
          <p:nvPr>
            <p:ph idx="3" type="body"/>
          </p:nvPr>
        </p:nvSpPr>
        <p:spPr>
          <a:xfrm>
            <a:off x="2477258" y="2730499"/>
            <a:ext cx="2054225"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2"/>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47" name="Google Shape;147;p20"/>
          <p:cNvSpPr txBox="1"/>
          <p:nvPr>
            <p:ph idx="4" type="body"/>
          </p:nvPr>
        </p:nvSpPr>
        <p:spPr>
          <a:xfrm>
            <a:off x="4612516" y="2730499"/>
            <a:ext cx="2054225" cy="1749425"/>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2"/>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48" name="Google Shape;148;p20"/>
          <p:cNvSpPr/>
          <p:nvPr>
            <p:ph idx="5" type="pic"/>
          </p:nvPr>
        </p:nvSpPr>
        <p:spPr>
          <a:xfrm>
            <a:off x="2964370" y="1382714"/>
            <a:ext cx="1080000" cy="10800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49" name="Google Shape;149;p20"/>
          <p:cNvSpPr/>
          <p:nvPr>
            <p:ph idx="6" type="pic"/>
          </p:nvPr>
        </p:nvSpPr>
        <p:spPr>
          <a:xfrm>
            <a:off x="5099628" y="1382714"/>
            <a:ext cx="1080000" cy="10800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50" name="Google Shape;150;p20"/>
          <p:cNvSpPr txBox="1"/>
          <p:nvPr>
            <p:ph idx="7" type="body"/>
          </p:nvPr>
        </p:nvSpPr>
        <p:spPr>
          <a:xfrm>
            <a:off x="6747775" y="2730500"/>
            <a:ext cx="2054225" cy="1722438"/>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1400"/>
              <a:buNone/>
              <a:defRPr b="1" sz="1400">
                <a:solidFill>
                  <a:schemeClr val="dk2"/>
                </a:solidFill>
                <a:latin typeface="Arial"/>
                <a:ea typeface="Arial"/>
                <a:cs typeface="Arial"/>
                <a:sym typeface="Arial"/>
              </a:defRPr>
            </a:lvl1pPr>
            <a:lvl2pPr indent="-228600" lvl="1" marL="914400" algn="ctr">
              <a:lnSpc>
                <a:spcPct val="100000"/>
              </a:lnSpc>
              <a:spcBef>
                <a:spcPts val="600"/>
              </a:spcBef>
              <a:spcAft>
                <a:spcPts val="0"/>
              </a:spcAft>
              <a:buSzPts val="1000"/>
              <a:buNone/>
              <a:defRPr sz="1000">
                <a:latin typeface="Arial"/>
                <a:ea typeface="Arial"/>
                <a:cs typeface="Arial"/>
                <a:sym typeface="Arial"/>
              </a:defRPr>
            </a:lvl2pPr>
            <a:lvl3pPr indent="-228600" lvl="2" marL="1371600" algn="ctr">
              <a:lnSpc>
                <a:spcPct val="100000"/>
              </a:lnSpc>
              <a:spcBef>
                <a:spcPts val="600"/>
              </a:spcBef>
              <a:spcAft>
                <a:spcPts val="0"/>
              </a:spcAft>
              <a:buSzPts val="1000"/>
              <a:buNone/>
              <a:defRPr sz="1000">
                <a:latin typeface="Arial"/>
                <a:ea typeface="Arial"/>
                <a:cs typeface="Arial"/>
                <a:sym typeface="Arial"/>
              </a:defRPr>
            </a:lvl3pPr>
            <a:lvl4pPr indent="-228600" lvl="3" marL="1828800" algn="ctr">
              <a:lnSpc>
                <a:spcPct val="100000"/>
              </a:lnSpc>
              <a:spcBef>
                <a:spcPts val="600"/>
              </a:spcBef>
              <a:spcAft>
                <a:spcPts val="0"/>
              </a:spcAft>
              <a:buSzPts val="1000"/>
              <a:buNone/>
              <a:defRPr sz="1000">
                <a:latin typeface="Arial"/>
                <a:ea typeface="Arial"/>
                <a:cs typeface="Arial"/>
                <a:sym typeface="Arial"/>
              </a:defRPr>
            </a:lvl4pPr>
            <a:lvl5pPr indent="-228600" lvl="4" marL="2286000" algn="ctr">
              <a:lnSpc>
                <a:spcPct val="100000"/>
              </a:lnSpc>
              <a:spcBef>
                <a:spcPts val="600"/>
              </a:spcBef>
              <a:spcAft>
                <a:spcPts val="0"/>
              </a:spcAft>
              <a:buSzPts val="1000"/>
              <a:buNone/>
              <a:defRPr sz="1000">
                <a:latin typeface="Arial"/>
                <a:ea typeface="Arial"/>
                <a:cs typeface="Arial"/>
                <a:sym typeface="Arial"/>
              </a:defRPr>
            </a:lvl5pPr>
            <a:lvl6pPr indent="-228600" lvl="5" marL="2743200" algn="ctr">
              <a:lnSpc>
                <a:spcPct val="100000"/>
              </a:lnSpc>
              <a:spcBef>
                <a:spcPts val="600"/>
              </a:spcBef>
              <a:spcAft>
                <a:spcPts val="0"/>
              </a:spcAft>
              <a:buSzPts val="1000"/>
              <a:buNone/>
              <a:defRPr sz="1000">
                <a:latin typeface="Arial"/>
                <a:ea typeface="Arial"/>
                <a:cs typeface="Arial"/>
                <a:sym typeface="Arial"/>
              </a:defRPr>
            </a:lvl6pPr>
            <a:lvl7pPr indent="-228600" lvl="6" marL="3200400" algn="ctr">
              <a:lnSpc>
                <a:spcPct val="100000"/>
              </a:lnSpc>
              <a:spcBef>
                <a:spcPts val="600"/>
              </a:spcBef>
              <a:spcAft>
                <a:spcPts val="0"/>
              </a:spcAft>
              <a:buSzPts val="1000"/>
              <a:buNone/>
              <a:defRPr sz="1000">
                <a:latin typeface="Arial"/>
                <a:ea typeface="Arial"/>
                <a:cs typeface="Arial"/>
                <a:sym typeface="Arial"/>
              </a:defRPr>
            </a:lvl7pPr>
            <a:lvl8pPr indent="-228600" lvl="7" marL="3657600" algn="ctr">
              <a:lnSpc>
                <a:spcPct val="100000"/>
              </a:lnSpc>
              <a:spcBef>
                <a:spcPts val="600"/>
              </a:spcBef>
              <a:spcAft>
                <a:spcPts val="0"/>
              </a:spcAft>
              <a:buSzPts val="1000"/>
              <a:buNone/>
              <a:defRPr sz="1000">
                <a:latin typeface="Arial"/>
                <a:ea typeface="Arial"/>
                <a:cs typeface="Arial"/>
                <a:sym typeface="Arial"/>
              </a:defRPr>
            </a:lvl8pPr>
            <a:lvl9pPr indent="-228600" lvl="8" marL="4114800" algn="ctr">
              <a:lnSpc>
                <a:spcPct val="100000"/>
              </a:lnSpc>
              <a:spcBef>
                <a:spcPts val="600"/>
              </a:spcBef>
              <a:spcAft>
                <a:spcPts val="0"/>
              </a:spcAft>
              <a:buSzPts val="1000"/>
              <a:buNone/>
              <a:defRPr sz="1000">
                <a:latin typeface="Arial"/>
                <a:ea typeface="Arial"/>
                <a:cs typeface="Arial"/>
                <a:sym typeface="Arial"/>
              </a:defRPr>
            </a:lvl9pPr>
          </a:lstStyle>
          <a:p/>
        </p:txBody>
      </p:sp>
      <p:sp>
        <p:nvSpPr>
          <p:cNvPr id="151" name="Google Shape;151;p20"/>
          <p:cNvSpPr/>
          <p:nvPr>
            <p:ph idx="8" type="pic"/>
          </p:nvPr>
        </p:nvSpPr>
        <p:spPr>
          <a:xfrm>
            <a:off x="7234887" y="1382714"/>
            <a:ext cx="1080000" cy="10800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52" name="Google Shape;152;p20"/>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20"/>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Text and image (1/3)">
  <p:cSld name="NRF_Text and image (1/3)">
    <p:spTree>
      <p:nvGrpSpPr>
        <p:cNvPr id="27" name="Shape 27"/>
        <p:cNvGrpSpPr/>
        <p:nvPr/>
      </p:nvGrpSpPr>
      <p:grpSpPr>
        <a:xfrm>
          <a:off x="0" y="0"/>
          <a:ext cx="0" cy="0"/>
          <a:chOff x="0" y="0"/>
          <a:chExt cx="0" cy="0"/>
        </a:xfrm>
      </p:grpSpPr>
      <p:sp>
        <p:nvSpPr>
          <p:cNvPr id="28" name="Google Shape;28;p3"/>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3"/>
          <p:cNvSpPr txBox="1"/>
          <p:nvPr>
            <p:ph idx="1" type="body"/>
          </p:nvPr>
        </p:nvSpPr>
        <p:spPr>
          <a:xfrm>
            <a:off x="341999" y="1385887"/>
            <a:ext cx="5172975" cy="3094037"/>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30" name="Google Shape;30;p3"/>
          <p:cNvSpPr/>
          <p:nvPr>
            <p:ph idx="2" type="pic"/>
          </p:nvPr>
        </p:nvSpPr>
        <p:spPr>
          <a:xfrm>
            <a:off x="5638800" y="341312"/>
            <a:ext cx="3163199" cy="4138612"/>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31" name="Google Shape;31;p3"/>
          <p:cNvSpPr txBox="1"/>
          <p:nvPr>
            <p:ph type="title"/>
          </p:nvPr>
        </p:nvSpPr>
        <p:spPr>
          <a:xfrm>
            <a:off x="342000" y="341312"/>
            <a:ext cx="4194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tatement text">
  <p:cSld name="NRF_Statement text">
    <p:spTree>
      <p:nvGrpSpPr>
        <p:cNvPr id="154" name="Shape 154"/>
        <p:cNvGrpSpPr/>
        <p:nvPr/>
      </p:nvGrpSpPr>
      <p:grpSpPr>
        <a:xfrm>
          <a:off x="0" y="0"/>
          <a:ext cx="0" cy="0"/>
          <a:chOff x="0" y="0"/>
          <a:chExt cx="0" cy="0"/>
        </a:xfrm>
      </p:grpSpPr>
      <p:sp>
        <p:nvSpPr>
          <p:cNvPr id="155" name="Google Shape;155;p21"/>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56" name="Google Shape;156;p21"/>
          <p:cNvSpPr txBox="1"/>
          <p:nvPr>
            <p:ph type="title"/>
          </p:nvPr>
        </p:nvSpPr>
        <p:spPr>
          <a:xfrm>
            <a:off x="1049338" y="779463"/>
            <a:ext cx="7038000" cy="509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21"/>
          <p:cNvSpPr txBox="1"/>
          <p:nvPr>
            <p:ph idx="1" type="body"/>
          </p:nvPr>
        </p:nvSpPr>
        <p:spPr>
          <a:xfrm>
            <a:off x="1049338" y="1385888"/>
            <a:ext cx="7038000" cy="2544762"/>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600"/>
              </a:spcBef>
              <a:spcAft>
                <a:spcPts val="0"/>
              </a:spcAft>
              <a:buSzPts val="1600"/>
              <a:buChar char="•"/>
              <a:defRPr sz="1600">
                <a:latin typeface="Georgia"/>
                <a:ea typeface="Georgia"/>
                <a:cs typeface="Georgia"/>
                <a:sym typeface="Georgia"/>
              </a:defRPr>
            </a:lvl1pPr>
            <a:lvl2pPr indent="-317500" lvl="1" marL="914400" algn="l">
              <a:lnSpc>
                <a:spcPct val="100000"/>
              </a:lnSpc>
              <a:spcBef>
                <a:spcPts val="600"/>
              </a:spcBef>
              <a:spcAft>
                <a:spcPts val="0"/>
              </a:spcAft>
              <a:buSzPts val="1400"/>
              <a:buChar char="•"/>
              <a:defRPr sz="1400">
                <a:latin typeface="Georgia"/>
                <a:ea typeface="Georgia"/>
                <a:cs typeface="Georgia"/>
                <a:sym typeface="Georgia"/>
              </a:defRPr>
            </a:lvl2pPr>
            <a:lvl3pPr indent="-317500" lvl="2" marL="1371600" algn="l">
              <a:lnSpc>
                <a:spcPct val="100000"/>
              </a:lnSpc>
              <a:spcBef>
                <a:spcPts val="600"/>
              </a:spcBef>
              <a:spcAft>
                <a:spcPts val="0"/>
              </a:spcAft>
              <a:buSzPts val="1400"/>
              <a:buChar char="•"/>
              <a:defRPr sz="1400">
                <a:latin typeface="Georgia"/>
                <a:ea typeface="Georgia"/>
                <a:cs typeface="Georgia"/>
                <a:sym typeface="Georgia"/>
              </a:defRPr>
            </a:lvl3pPr>
            <a:lvl4pPr indent="-317500" lvl="3" marL="1828800" algn="l">
              <a:lnSpc>
                <a:spcPct val="100000"/>
              </a:lnSpc>
              <a:spcBef>
                <a:spcPts val="600"/>
              </a:spcBef>
              <a:spcAft>
                <a:spcPts val="0"/>
              </a:spcAft>
              <a:buSzPts val="1400"/>
              <a:buChar char="–"/>
              <a:defRPr sz="1400">
                <a:latin typeface="Georgia"/>
                <a:ea typeface="Georgia"/>
                <a:cs typeface="Georgia"/>
                <a:sym typeface="Georgia"/>
              </a:defRPr>
            </a:lvl4pPr>
            <a:lvl5pPr indent="-317500" lvl="4" marL="2286000" algn="l">
              <a:lnSpc>
                <a:spcPct val="100000"/>
              </a:lnSpc>
              <a:spcBef>
                <a:spcPts val="600"/>
              </a:spcBef>
              <a:spcAft>
                <a:spcPts val="0"/>
              </a:spcAft>
              <a:buSzPts val="1400"/>
              <a:buChar char="–"/>
              <a:defRPr sz="1400">
                <a:latin typeface="Georgia"/>
                <a:ea typeface="Georgia"/>
                <a:cs typeface="Georgia"/>
                <a:sym typeface="Georgia"/>
              </a:defRPr>
            </a:lvl5pPr>
            <a:lvl6pPr indent="-317500" lvl="5" marL="2743200" algn="l">
              <a:lnSpc>
                <a:spcPct val="100000"/>
              </a:lnSpc>
              <a:spcBef>
                <a:spcPts val="600"/>
              </a:spcBef>
              <a:spcAft>
                <a:spcPts val="0"/>
              </a:spcAft>
              <a:buSzPts val="1400"/>
              <a:buChar char="–"/>
              <a:defRPr sz="1400">
                <a:latin typeface="Georgia"/>
                <a:ea typeface="Georgia"/>
                <a:cs typeface="Georgia"/>
                <a:sym typeface="Georgia"/>
              </a:defRPr>
            </a:lvl6pPr>
            <a:lvl7pPr indent="-317500" lvl="6" marL="3200400" algn="l">
              <a:lnSpc>
                <a:spcPct val="100000"/>
              </a:lnSpc>
              <a:spcBef>
                <a:spcPts val="600"/>
              </a:spcBef>
              <a:spcAft>
                <a:spcPts val="0"/>
              </a:spcAft>
              <a:buSzPts val="1400"/>
              <a:buChar char="–"/>
              <a:defRPr sz="1400">
                <a:latin typeface="Georgia"/>
                <a:ea typeface="Georgia"/>
                <a:cs typeface="Georgia"/>
                <a:sym typeface="Georgia"/>
              </a:defRPr>
            </a:lvl7pPr>
            <a:lvl8pPr indent="-317500" lvl="7" marL="3657600" algn="l">
              <a:lnSpc>
                <a:spcPct val="100000"/>
              </a:lnSpc>
              <a:spcBef>
                <a:spcPts val="600"/>
              </a:spcBef>
              <a:spcAft>
                <a:spcPts val="0"/>
              </a:spcAft>
              <a:buSzPts val="1400"/>
              <a:buChar char="–"/>
              <a:defRPr sz="1400">
                <a:latin typeface="Georgia"/>
                <a:ea typeface="Georgia"/>
                <a:cs typeface="Georgia"/>
                <a:sym typeface="Georgia"/>
              </a:defRPr>
            </a:lvl8pPr>
            <a:lvl9pPr indent="-317500" lvl="8" marL="4114800" algn="l">
              <a:lnSpc>
                <a:spcPct val="100000"/>
              </a:lnSpc>
              <a:spcBef>
                <a:spcPts val="600"/>
              </a:spcBef>
              <a:spcAft>
                <a:spcPts val="0"/>
              </a:spcAft>
              <a:buSzPts val="1400"/>
              <a:buChar char="–"/>
              <a:defRPr sz="1400">
                <a:latin typeface="Georgia"/>
                <a:ea typeface="Georgia"/>
                <a:cs typeface="Georgia"/>
                <a:sym typeface="Georgia"/>
              </a:defRPr>
            </a:lvl9pPr>
          </a:lstStyle>
          <a:p/>
        </p:txBody>
      </p:sp>
      <p:sp>
        <p:nvSpPr>
          <p:cNvPr id="158" name="Google Shape;158;p21"/>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extLst>
    <p:ext uri="{DCECCB84-F9BA-43D5-87BE-67443E8EF086}">
      <p15:sldGuideLst>
        <p15:guide id="1" pos="510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tandard CV">
  <p:cSld name="NRF_Standard CV">
    <p:spTree>
      <p:nvGrpSpPr>
        <p:cNvPr id="159" name="Shape 159"/>
        <p:cNvGrpSpPr/>
        <p:nvPr/>
      </p:nvGrpSpPr>
      <p:grpSpPr>
        <a:xfrm>
          <a:off x="0" y="0"/>
          <a:ext cx="0" cy="0"/>
          <a:chOff x="0" y="0"/>
          <a:chExt cx="0" cy="0"/>
        </a:xfrm>
      </p:grpSpPr>
      <p:sp>
        <p:nvSpPr>
          <p:cNvPr id="160" name="Google Shape;160;p22"/>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61" name="Google Shape;161;p22"/>
          <p:cNvSpPr/>
          <p:nvPr>
            <p:ph idx="2" type="pic"/>
          </p:nvPr>
        </p:nvSpPr>
        <p:spPr>
          <a:xfrm>
            <a:off x="4610100" y="1385888"/>
            <a:ext cx="1343025" cy="1343025"/>
          </a:xfrm>
          <a:prstGeom prst="ellipse">
            <a:avLst/>
          </a:prstGeom>
          <a:noFill/>
          <a:ln cap="flat" cmpd="sng" w="12700">
            <a:solidFill>
              <a:srgbClr val="EBEBEB"/>
            </a:solidFill>
            <a:prstDash val="solid"/>
            <a:round/>
            <a:headEnd len="sm" w="sm" type="none"/>
            <a:tailEnd len="sm" w="sm" type="none"/>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62" name="Google Shape;162;p22"/>
          <p:cNvSpPr txBox="1"/>
          <p:nvPr>
            <p:ph idx="1" type="body"/>
          </p:nvPr>
        </p:nvSpPr>
        <p:spPr>
          <a:xfrm>
            <a:off x="6029325" y="2503487"/>
            <a:ext cx="2772000" cy="197643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1000"/>
              <a:buNone/>
              <a:defRPr sz="1000"/>
            </a:lvl1pPr>
            <a:lvl2pPr indent="-228600" lvl="1" marL="914400" algn="l">
              <a:lnSpc>
                <a:spcPct val="100000"/>
              </a:lnSpc>
              <a:spcBef>
                <a:spcPts val="600"/>
              </a:spcBef>
              <a:spcAft>
                <a:spcPts val="0"/>
              </a:spcAft>
              <a:buSzPts val="1000"/>
              <a:buNone/>
              <a:defRPr sz="1000"/>
            </a:lvl2pPr>
            <a:lvl3pPr indent="-228600" lvl="2" marL="1371600" algn="l">
              <a:lnSpc>
                <a:spcPct val="100000"/>
              </a:lnSpc>
              <a:spcBef>
                <a:spcPts val="600"/>
              </a:spcBef>
              <a:spcAft>
                <a:spcPts val="0"/>
              </a:spcAft>
              <a:buSzPts val="1000"/>
              <a:buNone/>
              <a:defRPr sz="1000"/>
            </a:lvl3pPr>
            <a:lvl4pPr indent="-228600" lvl="3" marL="1828800" algn="l">
              <a:lnSpc>
                <a:spcPct val="100000"/>
              </a:lnSpc>
              <a:spcBef>
                <a:spcPts val="600"/>
              </a:spcBef>
              <a:spcAft>
                <a:spcPts val="0"/>
              </a:spcAft>
              <a:buSzPts val="1000"/>
              <a:buNone/>
              <a:defRPr sz="1000"/>
            </a:lvl4pPr>
            <a:lvl5pPr indent="-228600" lvl="4" marL="2286000" algn="l">
              <a:lnSpc>
                <a:spcPct val="100000"/>
              </a:lnSpc>
              <a:spcBef>
                <a:spcPts val="600"/>
              </a:spcBef>
              <a:spcAft>
                <a:spcPts val="0"/>
              </a:spcAft>
              <a:buSzPts val="1000"/>
              <a:buNone/>
              <a:defRPr sz="1000"/>
            </a:lvl5pPr>
            <a:lvl6pPr indent="-228600" lvl="5" marL="2743200" algn="l">
              <a:lnSpc>
                <a:spcPct val="100000"/>
              </a:lnSpc>
              <a:spcBef>
                <a:spcPts val="600"/>
              </a:spcBef>
              <a:spcAft>
                <a:spcPts val="0"/>
              </a:spcAft>
              <a:buSzPts val="1000"/>
              <a:buNone/>
              <a:defRPr sz="1000"/>
            </a:lvl6pPr>
            <a:lvl7pPr indent="-228600" lvl="6" marL="3200400" algn="l">
              <a:lnSpc>
                <a:spcPct val="100000"/>
              </a:lnSpc>
              <a:spcBef>
                <a:spcPts val="600"/>
              </a:spcBef>
              <a:spcAft>
                <a:spcPts val="0"/>
              </a:spcAft>
              <a:buSzPts val="1000"/>
              <a:buNone/>
              <a:defRPr sz="1000"/>
            </a:lvl7pPr>
            <a:lvl8pPr indent="-228600" lvl="7" marL="3657600" algn="l">
              <a:lnSpc>
                <a:spcPct val="100000"/>
              </a:lnSpc>
              <a:spcBef>
                <a:spcPts val="600"/>
              </a:spcBef>
              <a:spcAft>
                <a:spcPts val="0"/>
              </a:spcAft>
              <a:buSzPts val="1000"/>
              <a:buNone/>
              <a:defRPr sz="1000"/>
            </a:lvl8pPr>
            <a:lvl9pPr indent="-228600" lvl="8" marL="4114800" algn="l">
              <a:lnSpc>
                <a:spcPct val="100000"/>
              </a:lnSpc>
              <a:spcBef>
                <a:spcPts val="600"/>
              </a:spcBef>
              <a:spcAft>
                <a:spcPts val="0"/>
              </a:spcAft>
              <a:buSzPts val="1000"/>
              <a:buNone/>
              <a:defRPr sz="1000"/>
            </a:lvl9pPr>
          </a:lstStyle>
          <a:p/>
        </p:txBody>
      </p:sp>
      <p:sp>
        <p:nvSpPr>
          <p:cNvPr id="163" name="Google Shape;163;p22"/>
          <p:cNvSpPr txBox="1"/>
          <p:nvPr>
            <p:ph idx="3" type="body"/>
          </p:nvPr>
        </p:nvSpPr>
        <p:spPr>
          <a:xfrm>
            <a:off x="6029325" y="2005671"/>
            <a:ext cx="2772000" cy="30777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000"/>
              <a:buNone/>
              <a:defRPr b="1" sz="1000"/>
            </a:lvl1pPr>
            <a:lvl2pPr indent="-228600" lvl="1" marL="914400" algn="l">
              <a:lnSpc>
                <a:spcPct val="100000"/>
              </a:lnSpc>
              <a:spcBef>
                <a:spcPts val="0"/>
              </a:spcBef>
              <a:spcAft>
                <a:spcPts val="0"/>
              </a:spcAft>
              <a:buSzPts val="1000"/>
              <a:buNone/>
              <a:defRPr sz="1000"/>
            </a:lvl2pPr>
            <a:lvl3pPr indent="-228600" lvl="2" marL="1371600" algn="l">
              <a:lnSpc>
                <a:spcPct val="100000"/>
              </a:lnSpc>
              <a:spcBef>
                <a:spcPts val="0"/>
              </a:spcBef>
              <a:spcAft>
                <a:spcPts val="0"/>
              </a:spcAft>
              <a:buSzPts val="1000"/>
              <a:buNone/>
              <a:defRPr sz="1000"/>
            </a:lvl3pPr>
            <a:lvl4pPr indent="-228600" lvl="3" marL="1828800" algn="l">
              <a:lnSpc>
                <a:spcPct val="100000"/>
              </a:lnSpc>
              <a:spcBef>
                <a:spcPts val="0"/>
              </a:spcBef>
              <a:spcAft>
                <a:spcPts val="0"/>
              </a:spcAft>
              <a:buSzPts val="1000"/>
              <a:buNone/>
              <a:defRPr sz="1000"/>
            </a:lvl4pPr>
            <a:lvl5pPr indent="-228600" lvl="4" marL="2286000" algn="l">
              <a:lnSpc>
                <a:spcPct val="100000"/>
              </a:lnSpc>
              <a:spcBef>
                <a:spcPts val="0"/>
              </a:spcBef>
              <a:spcAft>
                <a:spcPts val="0"/>
              </a:spcAft>
              <a:buSzPts val="1000"/>
              <a:buNone/>
              <a:defRPr sz="1000"/>
            </a:lvl5pPr>
            <a:lvl6pPr indent="-228600" lvl="5" marL="2743200" algn="l">
              <a:lnSpc>
                <a:spcPct val="100000"/>
              </a:lnSpc>
              <a:spcBef>
                <a:spcPts val="0"/>
              </a:spcBef>
              <a:spcAft>
                <a:spcPts val="0"/>
              </a:spcAft>
              <a:buSzPts val="1000"/>
              <a:buNone/>
              <a:defRPr sz="1000"/>
            </a:lvl6pPr>
            <a:lvl7pPr indent="-228600" lvl="6" marL="3200400" algn="l">
              <a:lnSpc>
                <a:spcPct val="100000"/>
              </a:lnSpc>
              <a:spcBef>
                <a:spcPts val="0"/>
              </a:spcBef>
              <a:spcAft>
                <a:spcPts val="0"/>
              </a:spcAft>
              <a:buSzPts val="1000"/>
              <a:buNone/>
              <a:defRPr sz="1000"/>
            </a:lvl7pPr>
            <a:lvl8pPr indent="-228600" lvl="7" marL="3657600" algn="l">
              <a:lnSpc>
                <a:spcPct val="100000"/>
              </a:lnSpc>
              <a:spcBef>
                <a:spcPts val="0"/>
              </a:spcBef>
              <a:spcAft>
                <a:spcPts val="0"/>
              </a:spcAft>
              <a:buSzPts val="1000"/>
              <a:buNone/>
              <a:defRPr sz="1000"/>
            </a:lvl8pPr>
            <a:lvl9pPr indent="-228600" lvl="8" marL="4114800" algn="l">
              <a:lnSpc>
                <a:spcPct val="100000"/>
              </a:lnSpc>
              <a:spcBef>
                <a:spcPts val="0"/>
              </a:spcBef>
              <a:spcAft>
                <a:spcPts val="0"/>
              </a:spcAft>
              <a:buSzPts val="1000"/>
              <a:buNone/>
              <a:defRPr sz="1000"/>
            </a:lvl9pPr>
          </a:lstStyle>
          <a:p/>
        </p:txBody>
      </p:sp>
      <p:sp>
        <p:nvSpPr>
          <p:cNvPr id="164" name="Google Shape;164;p22"/>
          <p:cNvSpPr txBox="1"/>
          <p:nvPr>
            <p:ph idx="4" type="body"/>
          </p:nvPr>
        </p:nvSpPr>
        <p:spPr>
          <a:xfrm>
            <a:off x="6029325" y="1745809"/>
            <a:ext cx="2772000" cy="215444"/>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SzPts val="1400"/>
              <a:buNone/>
              <a:defRPr b="1" sz="1400">
                <a:solidFill>
                  <a:schemeClr val="dk2"/>
                </a:solidFill>
              </a:defRPr>
            </a:lvl1pPr>
            <a:lvl2pPr indent="-228600" lvl="1" marL="914400" algn="l">
              <a:lnSpc>
                <a:spcPct val="100000"/>
              </a:lnSpc>
              <a:spcBef>
                <a:spcPts val="600"/>
              </a:spcBef>
              <a:spcAft>
                <a:spcPts val="0"/>
              </a:spcAft>
              <a:buSzPts val="1400"/>
              <a:buNone/>
              <a:defRPr b="1" sz="1400">
                <a:solidFill>
                  <a:schemeClr val="dk2"/>
                </a:solidFill>
              </a:defRPr>
            </a:lvl2pPr>
            <a:lvl3pPr indent="-228600" lvl="2" marL="1371600" algn="l">
              <a:lnSpc>
                <a:spcPct val="100000"/>
              </a:lnSpc>
              <a:spcBef>
                <a:spcPts val="600"/>
              </a:spcBef>
              <a:spcAft>
                <a:spcPts val="0"/>
              </a:spcAft>
              <a:buSzPts val="1400"/>
              <a:buNone/>
              <a:defRPr b="1" sz="1400">
                <a:solidFill>
                  <a:schemeClr val="dk2"/>
                </a:solidFill>
              </a:defRPr>
            </a:lvl3pPr>
            <a:lvl4pPr indent="-228600" lvl="3" marL="1828800" algn="l">
              <a:lnSpc>
                <a:spcPct val="100000"/>
              </a:lnSpc>
              <a:spcBef>
                <a:spcPts val="600"/>
              </a:spcBef>
              <a:spcAft>
                <a:spcPts val="0"/>
              </a:spcAft>
              <a:buSzPts val="1400"/>
              <a:buNone/>
              <a:defRPr b="1" sz="1400">
                <a:solidFill>
                  <a:schemeClr val="dk2"/>
                </a:solidFill>
              </a:defRPr>
            </a:lvl4pPr>
            <a:lvl5pPr indent="-228600" lvl="4" marL="2286000" algn="l">
              <a:lnSpc>
                <a:spcPct val="100000"/>
              </a:lnSpc>
              <a:spcBef>
                <a:spcPts val="600"/>
              </a:spcBef>
              <a:spcAft>
                <a:spcPts val="0"/>
              </a:spcAft>
              <a:buSzPts val="1400"/>
              <a:buNone/>
              <a:defRPr b="1" sz="1400">
                <a:solidFill>
                  <a:schemeClr val="dk2"/>
                </a:solidFill>
              </a:defRPr>
            </a:lvl5pPr>
            <a:lvl6pPr indent="-228600" lvl="5" marL="2743200" algn="l">
              <a:lnSpc>
                <a:spcPct val="100000"/>
              </a:lnSpc>
              <a:spcBef>
                <a:spcPts val="600"/>
              </a:spcBef>
              <a:spcAft>
                <a:spcPts val="0"/>
              </a:spcAft>
              <a:buSzPts val="1400"/>
              <a:buNone/>
              <a:defRPr b="1" sz="1400">
                <a:solidFill>
                  <a:schemeClr val="dk2"/>
                </a:solidFill>
              </a:defRPr>
            </a:lvl6pPr>
            <a:lvl7pPr indent="-228600" lvl="6" marL="3200400" algn="l">
              <a:lnSpc>
                <a:spcPct val="100000"/>
              </a:lnSpc>
              <a:spcBef>
                <a:spcPts val="600"/>
              </a:spcBef>
              <a:spcAft>
                <a:spcPts val="0"/>
              </a:spcAft>
              <a:buSzPts val="1400"/>
              <a:buNone/>
              <a:defRPr b="1" sz="1400">
                <a:solidFill>
                  <a:schemeClr val="dk2"/>
                </a:solidFill>
              </a:defRPr>
            </a:lvl7pPr>
            <a:lvl8pPr indent="-228600" lvl="7" marL="3657600" algn="l">
              <a:lnSpc>
                <a:spcPct val="100000"/>
              </a:lnSpc>
              <a:spcBef>
                <a:spcPts val="600"/>
              </a:spcBef>
              <a:spcAft>
                <a:spcPts val="0"/>
              </a:spcAft>
              <a:buSzPts val="1400"/>
              <a:buNone/>
              <a:defRPr b="1" sz="1400">
                <a:solidFill>
                  <a:schemeClr val="dk2"/>
                </a:solidFill>
              </a:defRPr>
            </a:lvl8pPr>
            <a:lvl9pPr indent="-228600" lvl="8" marL="4114800" algn="l">
              <a:lnSpc>
                <a:spcPct val="100000"/>
              </a:lnSpc>
              <a:spcBef>
                <a:spcPts val="600"/>
              </a:spcBef>
              <a:spcAft>
                <a:spcPts val="0"/>
              </a:spcAft>
              <a:buSzPts val="1400"/>
              <a:buNone/>
              <a:defRPr b="1" sz="1400">
                <a:solidFill>
                  <a:schemeClr val="dk2"/>
                </a:solidFill>
              </a:defRPr>
            </a:lvl9pPr>
          </a:lstStyle>
          <a:p/>
        </p:txBody>
      </p:sp>
      <p:sp>
        <p:nvSpPr>
          <p:cNvPr id="165" name="Google Shape;165;p22"/>
          <p:cNvSpPr/>
          <p:nvPr>
            <p:ph idx="5" type="pic"/>
          </p:nvPr>
        </p:nvSpPr>
        <p:spPr>
          <a:xfrm>
            <a:off x="342000" y="1385888"/>
            <a:ext cx="1343025" cy="1343025"/>
          </a:xfrm>
          <a:prstGeom prst="ellipse">
            <a:avLst/>
          </a:prstGeom>
          <a:noFill/>
          <a:ln cap="flat" cmpd="sng" w="12700">
            <a:solidFill>
              <a:srgbClr val="EBEBEB"/>
            </a:solidFill>
            <a:prstDash val="solid"/>
            <a:round/>
            <a:headEnd len="sm" w="sm" type="none"/>
            <a:tailEnd len="sm" w="sm" type="none"/>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66" name="Google Shape;166;p22"/>
          <p:cNvSpPr txBox="1"/>
          <p:nvPr>
            <p:ph idx="6" type="body"/>
          </p:nvPr>
        </p:nvSpPr>
        <p:spPr>
          <a:xfrm>
            <a:off x="1763713" y="2503487"/>
            <a:ext cx="2772000" cy="197643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1000"/>
              <a:buNone/>
              <a:defRPr sz="1000"/>
            </a:lvl1pPr>
            <a:lvl2pPr indent="-228600" lvl="1" marL="914400" algn="l">
              <a:lnSpc>
                <a:spcPct val="100000"/>
              </a:lnSpc>
              <a:spcBef>
                <a:spcPts val="600"/>
              </a:spcBef>
              <a:spcAft>
                <a:spcPts val="0"/>
              </a:spcAft>
              <a:buSzPts val="1000"/>
              <a:buNone/>
              <a:defRPr sz="1000"/>
            </a:lvl2pPr>
            <a:lvl3pPr indent="-228600" lvl="2" marL="1371600" algn="l">
              <a:lnSpc>
                <a:spcPct val="100000"/>
              </a:lnSpc>
              <a:spcBef>
                <a:spcPts val="600"/>
              </a:spcBef>
              <a:spcAft>
                <a:spcPts val="0"/>
              </a:spcAft>
              <a:buSzPts val="1000"/>
              <a:buNone/>
              <a:defRPr sz="1000"/>
            </a:lvl3pPr>
            <a:lvl4pPr indent="-228600" lvl="3" marL="1828800" algn="l">
              <a:lnSpc>
                <a:spcPct val="100000"/>
              </a:lnSpc>
              <a:spcBef>
                <a:spcPts val="600"/>
              </a:spcBef>
              <a:spcAft>
                <a:spcPts val="0"/>
              </a:spcAft>
              <a:buSzPts val="1000"/>
              <a:buNone/>
              <a:defRPr sz="1000"/>
            </a:lvl4pPr>
            <a:lvl5pPr indent="-228600" lvl="4" marL="2286000" algn="l">
              <a:lnSpc>
                <a:spcPct val="100000"/>
              </a:lnSpc>
              <a:spcBef>
                <a:spcPts val="600"/>
              </a:spcBef>
              <a:spcAft>
                <a:spcPts val="0"/>
              </a:spcAft>
              <a:buSzPts val="1000"/>
              <a:buNone/>
              <a:defRPr sz="1000"/>
            </a:lvl5pPr>
            <a:lvl6pPr indent="-228600" lvl="5" marL="2743200" algn="l">
              <a:lnSpc>
                <a:spcPct val="100000"/>
              </a:lnSpc>
              <a:spcBef>
                <a:spcPts val="600"/>
              </a:spcBef>
              <a:spcAft>
                <a:spcPts val="0"/>
              </a:spcAft>
              <a:buSzPts val="1000"/>
              <a:buNone/>
              <a:defRPr sz="1000"/>
            </a:lvl6pPr>
            <a:lvl7pPr indent="-228600" lvl="6" marL="3200400" algn="l">
              <a:lnSpc>
                <a:spcPct val="100000"/>
              </a:lnSpc>
              <a:spcBef>
                <a:spcPts val="600"/>
              </a:spcBef>
              <a:spcAft>
                <a:spcPts val="0"/>
              </a:spcAft>
              <a:buSzPts val="1000"/>
              <a:buNone/>
              <a:defRPr sz="1000"/>
            </a:lvl7pPr>
            <a:lvl8pPr indent="-228600" lvl="7" marL="3657600" algn="l">
              <a:lnSpc>
                <a:spcPct val="100000"/>
              </a:lnSpc>
              <a:spcBef>
                <a:spcPts val="600"/>
              </a:spcBef>
              <a:spcAft>
                <a:spcPts val="0"/>
              </a:spcAft>
              <a:buSzPts val="1000"/>
              <a:buNone/>
              <a:defRPr sz="1000"/>
            </a:lvl8pPr>
            <a:lvl9pPr indent="-228600" lvl="8" marL="4114800" algn="l">
              <a:lnSpc>
                <a:spcPct val="100000"/>
              </a:lnSpc>
              <a:spcBef>
                <a:spcPts val="600"/>
              </a:spcBef>
              <a:spcAft>
                <a:spcPts val="0"/>
              </a:spcAft>
              <a:buSzPts val="1000"/>
              <a:buNone/>
              <a:defRPr sz="1000"/>
            </a:lvl9pPr>
          </a:lstStyle>
          <a:p/>
        </p:txBody>
      </p:sp>
      <p:sp>
        <p:nvSpPr>
          <p:cNvPr id="167" name="Google Shape;167;p22"/>
          <p:cNvSpPr txBox="1"/>
          <p:nvPr>
            <p:ph idx="7" type="body"/>
          </p:nvPr>
        </p:nvSpPr>
        <p:spPr>
          <a:xfrm>
            <a:off x="1763713" y="2005671"/>
            <a:ext cx="2772000" cy="30777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000"/>
              <a:buNone/>
              <a:defRPr b="1" sz="1000"/>
            </a:lvl1pPr>
            <a:lvl2pPr indent="-228600" lvl="1" marL="914400" algn="l">
              <a:lnSpc>
                <a:spcPct val="100000"/>
              </a:lnSpc>
              <a:spcBef>
                <a:spcPts val="0"/>
              </a:spcBef>
              <a:spcAft>
                <a:spcPts val="0"/>
              </a:spcAft>
              <a:buSzPts val="1000"/>
              <a:buNone/>
              <a:defRPr sz="1000"/>
            </a:lvl2pPr>
            <a:lvl3pPr indent="-228600" lvl="2" marL="1371600" algn="l">
              <a:lnSpc>
                <a:spcPct val="100000"/>
              </a:lnSpc>
              <a:spcBef>
                <a:spcPts val="0"/>
              </a:spcBef>
              <a:spcAft>
                <a:spcPts val="0"/>
              </a:spcAft>
              <a:buSzPts val="1000"/>
              <a:buNone/>
              <a:defRPr sz="1000"/>
            </a:lvl3pPr>
            <a:lvl4pPr indent="-228600" lvl="3" marL="1828800" algn="l">
              <a:lnSpc>
                <a:spcPct val="100000"/>
              </a:lnSpc>
              <a:spcBef>
                <a:spcPts val="0"/>
              </a:spcBef>
              <a:spcAft>
                <a:spcPts val="0"/>
              </a:spcAft>
              <a:buSzPts val="1000"/>
              <a:buNone/>
              <a:defRPr sz="1000"/>
            </a:lvl4pPr>
            <a:lvl5pPr indent="-228600" lvl="4" marL="2286000" algn="l">
              <a:lnSpc>
                <a:spcPct val="100000"/>
              </a:lnSpc>
              <a:spcBef>
                <a:spcPts val="0"/>
              </a:spcBef>
              <a:spcAft>
                <a:spcPts val="0"/>
              </a:spcAft>
              <a:buSzPts val="1000"/>
              <a:buNone/>
              <a:defRPr sz="1000"/>
            </a:lvl5pPr>
            <a:lvl6pPr indent="-228600" lvl="5" marL="2743200" algn="l">
              <a:lnSpc>
                <a:spcPct val="100000"/>
              </a:lnSpc>
              <a:spcBef>
                <a:spcPts val="0"/>
              </a:spcBef>
              <a:spcAft>
                <a:spcPts val="0"/>
              </a:spcAft>
              <a:buSzPts val="1000"/>
              <a:buNone/>
              <a:defRPr sz="1000"/>
            </a:lvl6pPr>
            <a:lvl7pPr indent="-228600" lvl="6" marL="3200400" algn="l">
              <a:lnSpc>
                <a:spcPct val="100000"/>
              </a:lnSpc>
              <a:spcBef>
                <a:spcPts val="0"/>
              </a:spcBef>
              <a:spcAft>
                <a:spcPts val="0"/>
              </a:spcAft>
              <a:buSzPts val="1000"/>
              <a:buNone/>
              <a:defRPr sz="1000"/>
            </a:lvl7pPr>
            <a:lvl8pPr indent="-228600" lvl="7" marL="3657600" algn="l">
              <a:lnSpc>
                <a:spcPct val="100000"/>
              </a:lnSpc>
              <a:spcBef>
                <a:spcPts val="0"/>
              </a:spcBef>
              <a:spcAft>
                <a:spcPts val="0"/>
              </a:spcAft>
              <a:buSzPts val="1000"/>
              <a:buNone/>
              <a:defRPr sz="1000"/>
            </a:lvl8pPr>
            <a:lvl9pPr indent="-228600" lvl="8" marL="4114800" algn="l">
              <a:lnSpc>
                <a:spcPct val="100000"/>
              </a:lnSpc>
              <a:spcBef>
                <a:spcPts val="0"/>
              </a:spcBef>
              <a:spcAft>
                <a:spcPts val="0"/>
              </a:spcAft>
              <a:buSzPts val="1000"/>
              <a:buNone/>
              <a:defRPr sz="1000"/>
            </a:lvl9pPr>
          </a:lstStyle>
          <a:p/>
        </p:txBody>
      </p:sp>
      <p:sp>
        <p:nvSpPr>
          <p:cNvPr id="168" name="Google Shape;168;p22"/>
          <p:cNvSpPr txBox="1"/>
          <p:nvPr>
            <p:ph idx="8" type="body"/>
          </p:nvPr>
        </p:nvSpPr>
        <p:spPr>
          <a:xfrm>
            <a:off x="1763713" y="1745809"/>
            <a:ext cx="2772000" cy="215444"/>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600"/>
              </a:spcBef>
              <a:spcAft>
                <a:spcPts val="0"/>
              </a:spcAft>
              <a:buSzPts val="1400"/>
              <a:buNone/>
              <a:defRPr b="1" sz="1400">
                <a:solidFill>
                  <a:schemeClr val="dk2"/>
                </a:solidFill>
              </a:defRPr>
            </a:lvl1pPr>
            <a:lvl2pPr indent="-228600" lvl="1" marL="914400" algn="l">
              <a:lnSpc>
                <a:spcPct val="100000"/>
              </a:lnSpc>
              <a:spcBef>
                <a:spcPts val="600"/>
              </a:spcBef>
              <a:spcAft>
                <a:spcPts val="0"/>
              </a:spcAft>
              <a:buSzPts val="1400"/>
              <a:buNone/>
              <a:defRPr b="1" sz="1400">
                <a:solidFill>
                  <a:schemeClr val="dk2"/>
                </a:solidFill>
              </a:defRPr>
            </a:lvl2pPr>
            <a:lvl3pPr indent="-228600" lvl="2" marL="1371600" algn="l">
              <a:lnSpc>
                <a:spcPct val="100000"/>
              </a:lnSpc>
              <a:spcBef>
                <a:spcPts val="600"/>
              </a:spcBef>
              <a:spcAft>
                <a:spcPts val="0"/>
              </a:spcAft>
              <a:buSzPts val="1400"/>
              <a:buNone/>
              <a:defRPr b="1" sz="1400">
                <a:solidFill>
                  <a:schemeClr val="dk2"/>
                </a:solidFill>
              </a:defRPr>
            </a:lvl3pPr>
            <a:lvl4pPr indent="-228600" lvl="3" marL="1828800" algn="l">
              <a:lnSpc>
                <a:spcPct val="100000"/>
              </a:lnSpc>
              <a:spcBef>
                <a:spcPts val="600"/>
              </a:spcBef>
              <a:spcAft>
                <a:spcPts val="0"/>
              </a:spcAft>
              <a:buSzPts val="1400"/>
              <a:buNone/>
              <a:defRPr b="1" sz="1400">
                <a:solidFill>
                  <a:schemeClr val="dk2"/>
                </a:solidFill>
              </a:defRPr>
            </a:lvl4pPr>
            <a:lvl5pPr indent="-228600" lvl="4" marL="2286000" algn="l">
              <a:lnSpc>
                <a:spcPct val="100000"/>
              </a:lnSpc>
              <a:spcBef>
                <a:spcPts val="600"/>
              </a:spcBef>
              <a:spcAft>
                <a:spcPts val="0"/>
              </a:spcAft>
              <a:buSzPts val="1400"/>
              <a:buNone/>
              <a:defRPr b="1" sz="1400">
                <a:solidFill>
                  <a:schemeClr val="dk2"/>
                </a:solidFill>
              </a:defRPr>
            </a:lvl5pPr>
            <a:lvl6pPr indent="-228600" lvl="5" marL="2743200" algn="l">
              <a:lnSpc>
                <a:spcPct val="100000"/>
              </a:lnSpc>
              <a:spcBef>
                <a:spcPts val="600"/>
              </a:spcBef>
              <a:spcAft>
                <a:spcPts val="0"/>
              </a:spcAft>
              <a:buSzPts val="1400"/>
              <a:buNone/>
              <a:defRPr b="1" sz="1400">
                <a:solidFill>
                  <a:schemeClr val="dk2"/>
                </a:solidFill>
              </a:defRPr>
            </a:lvl6pPr>
            <a:lvl7pPr indent="-228600" lvl="6" marL="3200400" algn="l">
              <a:lnSpc>
                <a:spcPct val="100000"/>
              </a:lnSpc>
              <a:spcBef>
                <a:spcPts val="600"/>
              </a:spcBef>
              <a:spcAft>
                <a:spcPts val="0"/>
              </a:spcAft>
              <a:buSzPts val="1400"/>
              <a:buNone/>
              <a:defRPr b="1" sz="1400">
                <a:solidFill>
                  <a:schemeClr val="dk2"/>
                </a:solidFill>
              </a:defRPr>
            </a:lvl7pPr>
            <a:lvl8pPr indent="-228600" lvl="7" marL="3657600" algn="l">
              <a:lnSpc>
                <a:spcPct val="100000"/>
              </a:lnSpc>
              <a:spcBef>
                <a:spcPts val="600"/>
              </a:spcBef>
              <a:spcAft>
                <a:spcPts val="0"/>
              </a:spcAft>
              <a:buSzPts val="1400"/>
              <a:buNone/>
              <a:defRPr b="1" sz="1400">
                <a:solidFill>
                  <a:schemeClr val="dk2"/>
                </a:solidFill>
              </a:defRPr>
            </a:lvl8pPr>
            <a:lvl9pPr indent="-228600" lvl="8" marL="4114800" algn="l">
              <a:lnSpc>
                <a:spcPct val="100000"/>
              </a:lnSpc>
              <a:spcBef>
                <a:spcPts val="600"/>
              </a:spcBef>
              <a:spcAft>
                <a:spcPts val="0"/>
              </a:spcAft>
              <a:buSzPts val="1400"/>
              <a:buNone/>
              <a:defRPr b="1" sz="1400">
                <a:solidFill>
                  <a:schemeClr val="dk2"/>
                </a:solidFill>
              </a:defRPr>
            </a:lvl9pPr>
          </a:lstStyle>
          <a:p/>
        </p:txBody>
      </p:sp>
      <p:sp>
        <p:nvSpPr>
          <p:cNvPr id="169" name="Google Shape;169;p22"/>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22"/>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tandard quotation page">
  <p:cSld name="NRF_Standard quotation page">
    <p:spTree>
      <p:nvGrpSpPr>
        <p:cNvPr id="171" name="Shape 171"/>
        <p:cNvGrpSpPr/>
        <p:nvPr/>
      </p:nvGrpSpPr>
      <p:grpSpPr>
        <a:xfrm>
          <a:off x="0" y="0"/>
          <a:ext cx="0" cy="0"/>
          <a:chOff x="0" y="0"/>
          <a:chExt cx="0" cy="0"/>
        </a:xfrm>
      </p:grpSpPr>
      <p:sp>
        <p:nvSpPr>
          <p:cNvPr id="172" name="Google Shape;172;p23"/>
          <p:cNvSpPr/>
          <p:nvPr/>
        </p:nvSpPr>
        <p:spPr>
          <a:xfrm>
            <a:off x="700732" y="790571"/>
            <a:ext cx="639448" cy="652996"/>
          </a:xfrm>
          <a:custGeom>
            <a:rect b="b" l="l" r="r" t="t"/>
            <a:pathLst>
              <a:path extrusionOk="0" h="408" w="400">
                <a:moveTo>
                  <a:pt x="200" y="0"/>
                </a:moveTo>
                <a:cubicBezTo>
                  <a:pt x="90" y="0"/>
                  <a:pt x="0" y="91"/>
                  <a:pt x="0" y="204"/>
                </a:cubicBezTo>
                <a:cubicBezTo>
                  <a:pt x="0" y="317"/>
                  <a:pt x="90" y="408"/>
                  <a:pt x="200" y="408"/>
                </a:cubicBezTo>
                <a:cubicBezTo>
                  <a:pt x="310" y="408"/>
                  <a:pt x="400" y="317"/>
                  <a:pt x="400" y="204"/>
                </a:cubicBezTo>
                <a:cubicBezTo>
                  <a:pt x="400" y="91"/>
                  <a:pt x="310" y="0"/>
                  <a:pt x="200" y="0"/>
                </a:cubicBezTo>
                <a:close/>
                <a:moveTo>
                  <a:pt x="146" y="199"/>
                </a:moveTo>
                <a:cubicBezTo>
                  <a:pt x="150" y="201"/>
                  <a:pt x="154" y="203"/>
                  <a:pt x="161" y="207"/>
                </a:cubicBezTo>
                <a:cubicBezTo>
                  <a:pt x="167" y="209"/>
                  <a:pt x="171" y="213"/>
                  <a:pt x="177" y="217"/>
                </a:cubicBezTo>
                <a:cubicBezTo>
                  <a:pt x="183" y="222"/>
                  <a:pt x="185" y="230"/>
                  <a:pt x="185" y="240"/>
                </a:cubicBezTo>
                <a:cubicBezTo>
                  <a:pt x="185" y="251"/>
                  <a:pt x="181" y="261"/>
                  <a:pt x="173" y="268"/>
                </a:cubicBezTo>
                <a:cubicBezTo>
                  <a:pt x="165" y="276"/>
                  <a:pt x="156" y="280"/>
                  <a:pt x="142" y="280"/>
                </a:cubicBezTo>
                <a:cubicBezTo>
                  <a:pt x="129" y="280"/>
                  <a:pt x="117" y="274"/>
                  <a:pt x="109" y="265"/>
                </a:cubicBezTo>
                <a:cubicBezTo>
                  <a:pt x="100" y="253"/>
                  <a:pt x="96" y="240"/>
                  <a:pt x="96" y="222"/>
                </a:cubicBezTo>
                <a:cubicBezTo>
                  <a:pt x="96" y="199"/>
                  <a:pt x="102" y="180"/>
                  <a:pt x="117" y="163"/>
                </a:cubicBezTo>
                <a:cubicBezTo>
                  <a:pt x="131" y="145"/>
                  <a:pt x="150" y="134"/>
                  <a:pt x="177" y="128"/>
                </a:cubicBezTo>
                <a:cubicBezTo>
                  <a:pt x="177" y="128"/>
                  <a:pt x="177" y="128"/>
                  <a:pt x="190" y="147"/>
                </a:cubicBezTo>
                <a:cubicBezTo>
                  <a:pt x="160" y="157"/>
                  <a:pt x="142" y="170"/>
                  <a:pt x="142" y="188"/>
                </a:cubicBezTo>
                <a:cubicBezTo>
                  <a:pt x="142" y="193"/>
                  <a:pt x="144" y="197"/>
                  <a:pt x="146" y="199"/>
                </a:cubicBezTo>
                <a:close/>
                <a:moveTo>
                  <a:pt x="262" y="199"/>
                </a:moveTo>
                <a:cubicBezTo>
                  <a:pt x="264" y="201"/>
                  <a:pt x="269" y="203"/>
                  <a:pt x="275" y="207"/>
                </a:cubicBezTo>
                <a:cubicBezTo>
                  <a:pt x="281" y="209"/>
                  <a:pt x="285" y="213"/>
                  <a:pt x="291" y="217"/>
                </a:cubicBezTo>
                <a:cubicBezTo>
                  <a:pt x="296" y="222"/>
                  <a:pt x="298" y="230"/>
                  <a:pt x="298" y="240"/>
                </a:cubicBezTo>
                <a:cubicBezTo>
                  <a:pt x="298" y="251"/>
                  <a:pt x="294" y="261"/>
                  <a:pt x="287" y="268"/>
                </a:cubicBezTo>
                <a:cubicBezTo>
                  <a:pt x="279" y="276"/>
                  <a:pt x="269" y="280"/>
                  <a:pt x="256" y="280"/>
                </a:cubicBezTo>
                <a:cubicBezTo>
                  <a:pt x="242" y="280"/>
                  <a:pt x="231" y="274"/>
                  <a:pt x="223" y="265"/>
                </a:cubicBezTo>
                <a:cubicBezTo>
                  <a:pt x="213" y="253"/>
                  <a:pt x="210" y="240"/>
                  <a:pt x="210" y="222"/>
                </a:cubicBezTo>
                <a:cubicBezTo>
                  <a:pt x="210" y="199"/>
                  <a:pt x="215" y="180"/>
                  <a:pt x="231" y="163"/>
                </a:cubicBezTo>
                <a:cubicBezTo>
                  <a:pt x="244" y="145"/>
                  <a:pt x="265" y="134"/>
                  <a:pt x="291" y="128"/>
                </a:cubicBezTo>
                <a:cubicBezTo>
                  <a:pt x="291" y="128"/>
                  <a:pt x="291" y="128"/>
                  <a:pt x="304" y="147"/>
                </a:cubicBezTo>
                <a:cubicBezTo>
                  <a:pt x="273" y="157"/>
                  <a:pt x="256" y="170"/>
                  <a:pt x="256" y="188"/>
                </a:cubicBezTo>
                <a:cubicBezTo>
                  <a:pt x="256" y="193"/>
                  <a:pt x="258" y="197"/>
                  <a:pt x="262" y="19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 name="Google Shape;173;p23"/>
          <p:cNvSpPr txBox="1"/>
          <p:nvPr>
            <p:ph idx="1" type="body"/>
          </p:nvPr>
        </p:nvSpPr>
        <p:spPr>
          <a:xfrm>
            <a:off x="1765300" y="879925"/>
            <a:ext cx="5613400" cy="360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600"/>
              </a:spcBef>
              <a:spcAft>
                <a:spcPts val="0"/>
              </a:spcAft>
              <a:buSzPts val="2800"/>
              <a:buNone/>
              <a:defRPr i="1" sz="2800">
                <a:latin typeface="Georgia"/>
                <a:ea typeface="Georgia"/>
                <a:cs typeface="Georgia"/>
                <a:sym typeface="Georgia"/>
              </a:defRPr>
            </a:lvl1pPr>
            <a:lvl2pPr indent="-228600" lvl="1" marL="914400" algn="l">
              <a:lnSpc>
                <a:spcPct val="100000"/>
              </a:lnSpc>
              <a:spcBef>
                <a:spcPts val="600"/>
              </a:spcBef>
              <a:spcAft>
                <a:spcPts val="0"/>
              </a:spcAft>
              <a:buSzPts val="1400"/>
              <a:buNone/>
              <a:defRPr>
                <a:solidFill>
                  <a:schemeClr val="dk2"/>
                </a:solidFill>
                <a:latin typeface="Georgia"/>
                <a:ea typeface="Georgia"/>
                <a:cs typeface="Georgia"/>
                <a:sym typeface="Georgia"/>
              </a:defRPr>
            </a:lvl2pPr>
            <a:lvl3pPr indent="-228600" lvl="2" marL="1371600" algn="l">
              <a:lnSpc>
                <a:spcPct val="100000"/>
              </a:lnSpc>
              <a:spcBef>
                <a:spcPts val="600"/>
              </a:spcBef>
              <a:spcAft>
                <a:spcPts val="0"/>
              </a:spcAft>
              <a:buSzPts val="1400"/>
              <a:buNone/>
              <a:defRPr>
                <a:solidFill>
                  <a:schemeClr val="dk2"/>
                </a:solidFill>
                <a:latin typeface="Georgia"/>
                <a:ea typeface="Georgia"/>
                <a:cs typeface="Georgia"/>
                <a:sym typeface="Georgia"/>
              </a:defRPr>
            </a:lvl3pPr>
            <a:lvl4pPr indent="-228600" lvl="3" marL="1828800" algn="l">
              <a:lnSpc>
                <a:spcPct val="100000"/>
              </a:lnSpc>
              <a:spcBef>
                <a:spcPts val="600"/>
              </a:spcBef>
              <a:spcAft>
                <a:spcPts val="0"/>
              </a:spcAft>
              <a:buSzPts val="1400"/>
              <a:buNone/>
              <a:defRPr>
                <a:solidFill>
                  <a:schemeClr val="dk2"/>
                </a:solidFill>
                <a:latin typeface="Georgia"/>
                <a:ea typeface="Georgia"/>
                <a:cs typeface="Georgia"/>
                <a:sym typeface="Georgia"/>
              </a:defRPr>
            </a:lvl4pPr>
            <a:lvl5pPr indent="-228600" lvl="4" marL="2286000" algn="l">
              <a:lnSpc>
                <a:spcPct val="100000"/>
              </a:lnSpc>
              <a:spcBef>
                <a:spcPts val="600"/>
              </a:spcBef>
              <a:spcAft>
                <a:spcPts val="0"/>
              </a:spcAft>
              <a:buSzPts val="1400"/>
              <a:buNone/>
              <a:defRPr>
                <a:solidFill>
                  <a:schemeClr val="dk2"/>
                </a:solidFill>
                <a:latin typeface="Georgia"/>
                <a:ea typeface="Georgia"/>
                <a:cs typeface="Georgia"/>
                <a:sym typeface="Georgia"/>
              </a:defRPr>
            </a:lvl5pPr>
            <a:lvl6pPr indent="-228600" lvl="5" marL="2743200" algn="l">
              <a:lnSpc>
                <a:spcPct val="100000"/>
              </a:lnSpc>
              <a:spcBef>
                <a:spcPts val="600"/>
              </a:spcBef>
              <a:spcAft>
                <a:spcPts val="0"/>
              </a:spcAft>
              <a:buSzPts val="1400"/>
              <a:buNone/>
              <a:defRPr>
                <a:solidFill>
                  <a:schemeClr val="dk2"/>
                </a:solidFill>
                <a:latin typeface="Georgia"/>
                <a:ea typeface="Georgia"/>
                <a:cs typeface="Georgia"/>
                <a:sym typeface="Georgia"/>
              </a:defRPr>
            </a:lvl6pPr>
            <a:lvl7pPr indent="-228600" lvl="6" marL="3200400" algn="l">
              <a:lnSpc>
                <a:spcPct val="100000"/>
              </a:lnSpc>
              <a:spcBef>
                <a:spcPts val="600"/>
              </a:spcBef>
              <a:spcAft>
                <a:spcPts val="0"/>
              </a:spcAft>
              <a:buSzPts val="1400"/>
              <a:buNone/>
              <a:defRPr>
                <a:solidFill>
                  <a:schemeClr val="dk2"/>
                </a:solidFill>
                <a:latin typeface="Georgia"/>
                <a:ea typeface="Georgia"/>
                <a:cs typeface="Georgia"/>
                <a:sym typeface="Georgia"/>
              </a:defRPr>
            </a:lvl7pPr>
            <a:lvl8pPr indent="-228600" lvl="7" marL="3657600" algn="l">
              <a:lnSpc>
                <a:spcPct val="100000"/>
              </a:lnSpc>
              <a:spcBef>
                <a:spcPts val="600"/>
              </a:spcBef>
              <a:spcAft>
                <a:spcPts val="0"/>
              </a:spcAft>
              <a:buSzPts val="1400"/>
              <a:buNone/>
              <a:defRPr>
                <a:solidFill>
                  <a:schemeClr val="dk2"/>
                </a:solidFill>
                <a:latin typeface="Georgia"/>
                <a:ea typeface="Georgia"/>
                <a:cs typeface="Georgia"/>
                <a:sym typeface="Georgia"/>
              </a:defRPr>
            </a:lvl8pPr>
            <a:lvl9pPr indent="-228600" lvl="8" marL="4114800" algn="l">
              <a:lnSpc>
                <a:spcPct val="100000"/>
              </a:lnSpc>
              <a:spcBef>
                <a:spcPts val="600"/>
              </a:spcBef>
              <a:spcAft>
                <a:spcPts val="0"/>
              </a:spcAft>
              <a:buSzPts val="1400"/>
              <a:buNone/>
              <a:defRPr>
                <a:solidFill>
                  <a:schemeClr val="dk2"/>
                </a:solidFill>
                <a:latin typeface="Georgia"/>
                <a:ea typeface="Georgia"/>
                <a:cs typeface="Georgia"/>
                <a:sym typeface="Georgia"/>
              </a:defRPr>
            </a:lvl9pPr>
          </a:lstStyle>
          <a:p/>
        </p:txBody>
      </p:sp>
      <p:sp>
        <p:nvSpPr>
          <p:cNvPr id="174" name="Google Shape;174;p23"/>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75" name="Google Shape;175;p23"/>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Picture collage">
  <p:cSld name="NRF_Picture collage">
    <p:spTree>
      <p:nvGrpSpPr>
        <p:cNvPr id="176" name="Shape 176"/>
        <p:cNvGrpSpPr/>
        <p:nvPr/>
      </p:nvGrpSpPr>
      <p:grpSpPr>
        <a:xfrm>
          <a:off x="0" y="0"/>
          <a:ext cx="0" cy="0"/>
          <a:chOff x="0" y="0"/>
          <a:chExt cx="0" cy="0"/>
        </a:xfrm>
      </p:grpSpPr>
      <p:sp>
        <p:nvSpPr>
          <p:cNvPr id="177" name="Google Shape;177;p24"/>
          <p:cNvSpPr/>
          <p:nvPr>
            <p:ph idx="2" type="pic"/>
          </p:nvPr>
        </p:nvSpPr>
        <p:spPr>
          <a:xfrm>
            <a:off x="341313" y="341313"/>
            <a:ext cx="4194175" cy="242574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78" name="Google Shape;178;p24"/>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79" name="Google Shape;179;p24"/>
          <p:cNvSpPr/>
          <p:nvPr>
            <p:ph idx="3" type="pic"/>
          </p:nvPr>
        </p:nvSpPr>
        <p:spPr>
          <a:xfrm>
            <a:off x="2476288" y="2837855"/>
            <a:ext cx="2059200" cy="16416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0" name="Google Shape;180;p24"/>
          <p:cNvSpPr/>
          <p:nvPr>
            <p:ph idx="4" type="pic"/>
          </p:nvPr>
        </p:nvSpPr>
        <p:spPr>
          <a:xfrm>
            <a:off x="4608000" y="341312"/>
            <a:ext cx="4194174" cy="1487487"/>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1" name="Google Shape;181;p24"/>
          <p:cNvSpPr/>
          <p:nvPr>
            <p:ph idx="5" type="pic"/>
          </p:nvPr>
        </p:nvSpPr>
        <p:spPr>
          <a:xfrm>
            <a:off x="4608000" y="1901270"/>
            <a:ext cx="2059200" cy="2189163"/>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2" name="Google Shape;182;p24"/>
          <p:cNvSpPr/>
          <p:nvPr>
            <p:ph idx="6" type="pic"/>
          </p:nvPr>
        </p:nvSpPr>
        <p:spPr>
          <a:xfrm>
            <a:off x="6742974" y="1901270"/>
            <a:ext cx="2059200" cy="1641600"/>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3" name="Google Shape;183;p24"/>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ection divider" showMasterSp="0">
  <p:cSld name="NRF_Section divider">
    <p:bg>
      <p:bgPr>
        <a:blipFill>
          <a:blip r:embed="rId2">
            <a:alphaModFix/>
          </a:blip>
          <a:stretch>
            <a:fillRect/>
          </a:stretch>
        </a:blipFill>
      </p:bgPr>
    </p:bg>
    <p:spTree>
      <p:nvGrpSpPr>
        <p:cNvPr id="184" name="Shape 184"/>
        <p:cNvGrpSpPr/>
        <p:nvPr/>
      </p:nvGrpSpPr>
      <p:grpSpPr>
        <a:xfrm>
          <a:off x="0" y="0"/>
          <a:ext cx="0" cy="0"/>
          <a:chOff x="0" y="0"/>
          <a:chExt cx="0" cy="0"/>
        </a:xfrm>
      </p:grpSpPr>
      <p:grpSp>
        <p:nvGrpSpPr>
          <p:cNvPr id="185" name="Google Shape;185;p25"/>
          <p:cNvGrpSpPr/>
          <p:nvPr/>
        </p:nvGrpSpPr>
        <p:grpSpPr>
          <a:xfrm>
            <a:off x="-1574" y="-3814"/>
            <a:ext cx="9144000" cy="5156200"/>
            <a:chOff x="-1574" y="-3814"/>
            <a:chExt cx="9144000" cy="5156200"/>
          </a:xfrm>
        </p:grpSpPr>
        <p:pic>
          <p:nvPicPr>
            <p:cNvPr descr="C:\Users\user\Documents\Mediasterling\Norton Rose\From Client\20181219 - logos and resources\overlay.png" id="186" name="Google Shape;186;p25"/>
            <p:cNvPicPr preferRelativeResize="0"/>
            <p:nvPr/>
          </p:nvPicPr>
          <p:blipFill rotWithShape="1">
            <a:blip r:embed="rId3">
              <a:alphaModFix/>
            </a:blip>
            <a:srcRect b="0" l="0" r="0" t="0"/>
            <a:stretch/>
          </p:blipFill>
          <p:spPr>
            <a:xfrm>
              <a:off x="-1574" y="-3814"/>
              <a:ext cx="9144000" cy="5143500"/>
            </a:xfrm>
            <a:prstGeom prst="rect">
              <a:avLst/>
            </a:prstGeom>
            <a:noFill/>
            <a:ln>
              <a:noFill/>
            </a:ln>
          </p:spPr>
        </p:pic>
        <p:pic>
          <p:nvPicPr>
            <p:cNvPr descr="C:\Users\user\Documents\Mediasterling\Norton Rose\From Client\20181219 - logos and resources\overlay.png" id="187" name="Google Shape;187;p25"/>
            <p:cNvPicPr preferRelativeResize="0"/>
            <p:nvPr/>
          </p:nvPicPr>
          <p:blipFill rotWithShape="1">
            <a:blip r:embed="rId3">
              <a:alphaModFix/>
            </a:blip>
            <a:srcRect b="0" l="0" r="0" t="0"/>
            <a:stretch/>
          </p:blipFill>
          <p:spPr>
            <a:xfrm>
              <a:off x="-1574" y="8886"/>
              <a:ext cx="9144000" cy="5143500"/>
            </a:xfrm>
            <a:prstGeom prst="rect">
              <a:avLst/>
            </a:prstGeom>
            <a:noFill/>
            <a:ln>
              <a:noFill/>
            </a:ln>
          </p:spPr>
        </p:pic>
      </p:grpSp>
      <p:grpSp>
        <p:nvGrpSpPr>
          <p:cNvPr id="188" name="Google Shape;188;p25"/>
          <p:cNvGrpSpPr/>
          <p:nvPr/>
        </p:nvGrpSpPr>
        <p:grpSpPr>
          <a:xfrm>
            <a:off x="8445500" y="4584700"/>
            <a:ext cx="351983" cy="256429"/>
            <a:chOff x="8450705" y="4587368"/>
            <a:chExt cx="351983" cy="256429"/>
          </a:xfrm>
        </p:grpSpPr>
        <p:sp>
          <p:nvSpPr>
            <p:cNvPr id="189" name="Google Shape;189;p25"/>
            <p:cNvSpPr/>
            <p:nvPr/>
          </p:nvSpPr>
          <p:spPr>
            <a:xfrm>
              <a:off x="8450705" y="4587368"/>
              <a:ext cx="152663" cy="106752"/>
            </a:xfrm>
            <a:custGeom>
              <a:rect b="b" l="l" r="r" t="t"/>
              <a:pathLst>
                <a:path extrusionOk="0" h="286" w="409">
                  <a:moveTo>
                    <a:pt x="0" y="286"/>
                  </a:moveTo>
                  <a:lnTo>
                    <a:pt x="206" y="130"/>
                  </a:lnTo>
                  <a:lnTo>
                    <a:pt x="409" y="286"/>
                  </a:lnTo>
                  <a:lnTo>
                    <a:pt x="206" y="0"/>
                  </a:lnTo>
                  <a:lnTo>
                    <a:pt x="0" y="28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 name="Google Shape;190;p25"/>
            <p:cNvSpPr/>
            <p:nvPr/>
          </p:nvSpPr>
          <p:spPr>
            <a:xfrm>
              <a:off x="8471981" y="4707931"/>
              <a:ext cx="110111" cy="135866"/>
            </a:xfrm>
            <a:custGeom>
              <a:rect b="b" l="l" r="r" t="t"/>
              <a:pathLst>
                <a:path extrusionOk="0" h="154" w="125">
                  <a:moveTo>
                    <a:pt x="0" y="0"/>
                  </a:moveTo>
                  <a:cubicBezTo>
                    <a:pt x="0" y="151"/>
                    <a:pt x="0" y="151"/>
                    <a:pt x="0" y="151"/>
                  </a:cubicBezTo>
                  <a:cubicBezTo>
                    <a:pt x="24" y="151"/>
                    <a:pt x="24" y="151"/>
                    <a:pt x="24" y="151"/>
                  </a:cubicBezTo>
                  <a:cubicBezTo>
                    <a:pt x="23" y="39"/>
                    <a:pt x="23" y="39"/>
                    <a:pt x="23" y="39"/>
                  </a:cubicBezTo>
                  <a:cubicBezTo>
                    <a:pt x="125" y="154"/>
                    <a:pt x="125" y="154"/>
                    <a:pt x="125" y="154"/>
                  </a:cubicBezTo>
                  <a:cubicBezTo>
                    <a:pt x="125" y="0"/>
                    <a:pt x="125" y="0"/>
                    <a:pt x="125" y="0"/>
                  </a:cubicBezTo>
                  <a:cubicBezTo>
                    <a:pt x="100" y="0"/>
                    <a:pt x="100" y="0"/>
                    <a:pt x="100" y="0"/>
                  </a:cubicBezTo>
                  <a:cubicBezTo>
                    <a:pt x="100" y="0"/>
                    <a:pt x="102" y="78"/>
                    <a:pt x="102" y="89"/>
                  </a:cubicBezTo>
                  <a:cubicBezTo>
                    <a:pt x="95" y="80"/>
                    <a:pt x="24" y="0"/>
                    <a:pt x="24" y="0"/>
                  </a:cubicBez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 name="Google Shape;191;p25"/>
            <p:cNvSpPr/>
            <p:nvPr/>
          </p:nvSpPr>
          <p:spPr>
            <a:xfrm>
              <a:off x="8708254" y="4707931"/>
              <a:ext cx="94434" cy="133253"/>
            </a:xfrm>
            <a:custGeom>
              <a:rect b="b" l="l" r="r" t="t"/>
              <a:pathLst>
                <a:path extrusionOk="0" h="151" w="107">
                  <a:moveTo>
                    <a:pt x="45" y="67"/>
                  </a:moveTo>
                  <a:cubicBezTo>
                    <a:pt x="24" y="67"/>
                    <a:pt x="24" y="67"/>
                    <a:pt x="24" y="67"/>
                  </a:cubicBezTo>
                  <a:cubicBezTo>
                    <a:pt x="24" y="60"/>
                    <a:pt x="24" y="38"/>
                    <a:pt x="24" y="38"/>
                  </a:cubicBezTo>
                  <a:cubicBezTo>
                    <a:pt x="24" y="38"/>
                    <a:pt x="24" y="24"/>
                    <a:pt x="24" y="21"/>
                  </a:cubicBezTo>
                  <a:cubicBezTo>
                    <a:pt x="28" y="21"/>
                    <a:pt x="36" y="21"/>
                    <a:pt x="36" y="21"/>
                  </a:cubicBezTo>
                  <a:cubicBezTo>
                    <a:pt x="56" y="21"/>
                    <a:pt x="56" y="21"/>
                    <a:pt x="56" y="21"/>
                  </a:cubicBezTo>
                  <a:cubicBezTo>
                    <a:pt x="83" y="21"/>
                    <a:pt x="83" y="21"/>
                    <a:pt x="83" y="21"/>
                  </a:cubicBezTo>
                  <a:cubicBezTo>
                    <a:pt x="83" y="21"/>
                    <a:pt x="83" y="21"/>
                    <a:pt x="83" y="21"/>
                  </a:cubicBezTo>
                  <a:cubicBezTo>
                    <a:pt x="96" y="21"/>
                    <a:pt x="96" y="21"/>
                    <a:pt x="96" y="21"/>
                  </a:cubicBezTo>
                  <a:cubicBezTo>
                    <a:pt x="107" y="0"/>
                    <a:pt x="107" y="0"/>
                    <a:pt x="107" y="0"/>
                  </a:cubicBezTo>
                  <a:cubicBezTo>
                    <a:pt x="80" y="0"/>
                    <a:pt x="80" y="0"/>
                    <a:pt x="80" y="0"/>
                  </a:cubicBezTo>
                  <a:cubicBezTo>
                    <a:pt x="80" y="0"/>
                    <a:pt x="80" y="0"/>
                    <a:pt x="80" y="0"/>
                  </a:cubicBezTo>
                  <a:cubicBezTo>
                    <a:pt x="48" y="0"/>
                    <a:pt x="48" y="0"/>
                    <a:pt x="48" y="0"/>
                  </a:cubicBezTo>
                  <a:cubicBezTo>
                    <a:pt x="48" y="0"/>
                    <a:pt x="3" y="0"/>
                    <a:pt x="3" y="0"/>
                  </a:cubicBezTo>
                  <a:cubicBezTo>
                    <a:pt x="0" y="0"/>
                    <a:pt x="0" y="0"/>
                    <a:pt x="0" y="0"/>
                  </a:cubicBezTo>
                  <a:cubicBezTo>
                    <a:pt x="0" y="30"/>
                    <a:pt x="0" y="30"/>
                    <a:pt x="0" y="30"/>
                  </a:cubicBezTo>
                  <a:cubicBezTo>
                    <a:pt x="1" y="74"/>
                    <a:pt x="1" y="74"/>
                    <a:pt x="1" y="74"/>
                  </a:cubicBezTo>
                  <a:cubicBezTo>
                    <a:pt x="0" y="106"/>
                    <a:pt x="0" y="106"/>
                    <a:pt x="0" y="106"/>
                  </a:cubicBezTo>
                  <a:cubicBezTo>
                    <a:pt x="0" y="151"/>
                    <a:pt x="0" y="151"/>
                    <a:pt x="0" y="151"/>
                  </a:cubicBezTo>
                  <a:cubicBezTo>
                    <a:pt x="24" y="151"/>
                    <a:pt x="24" y="151"/>
                    <a:pt x="24" y="151"/>
                  </a:cubicBezTo>
                  <a:cubicBezTo>
                    <a:pt x="24" y="108"/>
                    <a:pt x="24" y="108"/>
                    <a:pt x="24" y="108"/>
                  </a:cubicBezTo>
                  <a:cubicBezTo>
                    <a:pt x="24" y="108"/>
                    <a:pt x="24" y="92"/>
                    <a:pt x="24" y="88"/>
                  </a:cubicBezTo>
                  <a:cubicBezTo>
                    <a:pt x="44" y="88"/>
                    <a:pt x="44" y="88"/>
                    <a:pt x="44" y="88"/>
                  </a:cubicBezTo>
                  <a:cubicBezTo>
                    <a:pt x="44" y="88"/>
                    <a:pt x="78" y="89"/>
                    <a:pt x="78" y="89"/>
                  </a:cubicBezTo>
                  <a:cubicBezTo>
                    <a:pt x="97" y="89"/>
                    <a:pt x="97" y="89"/>
                    <a:pt x="97" y="89"/>
                  </a:cubicBezTo>
                  <a:cubicBezTo>
                    <a:pt x="97" y="67"/>
                    <a:pt x="97" y="67"/>
                    <a:pt x="97" y="67"/>
                  </a:cubicBezTo>
                  <a:cubicBezTo>
                    <a:pt x="76" y="67"/>
                    <a:pt x="76" y="67"/>
                    <a:pt x="76" y="67"/>
                  </a:cubicBezTo>
                  <a:lnTo>
                    <a:pt x="45" y="67"/>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2" name="Google Shape;192;p25"/>
            <p:cNvSpPr/>
            <p:nvPr/>
          </p:nvSpPr>
          <p:spPr>
            <a:xfrm>
              <a:off x="8597396" y="4707931"/>
              <a:ext cx="102273" cy="135866"/>
            </a:xfrm>
            <a:custGeom>
              <a:rect b="b" l="l" r="r" t="t"/>
              <a:pathLst>
                <a:path extrusionOk="0" h="154" w="116">
                  <a:moveTo>
                    <a:pt x="39" y="82"/>
                  </a:moveTo>
                  <a:cubicBezTo>
                    <a:pt x="97" y="154"/>
                    <a:pt x="97" y="154"/>
                    <a:pt x="97" y="154"/>
                  </a:cubicBezTo>
                  <a:cubicBezTo>
                    <a:pt x="116" y="138"/>
                    <a:pt x="116" y="138"/>
                    <a:pt x="116" y="138"/>
                  </a:cubicBezTo>
                  <a:cubicBezTo>
                    <a:pt x="71" y="84"/>
                    <a:pt x="71" y="84"/>
                    <a:pt x="71" y="84"/>
                  </a:cubicBezTo>
                  <a:cubicBezTo>
                    <a:pt x="71" y="84"/>
                    <a:pt x="81" y="76"/>
                    <a:pt x="87" y="71"/>
                  </a:cubicBezTo>
                  <a:cubicBezTo>
                    <a:pt x="93" y="63"/>
                    <a:pt x="97" y="54"/>
                    <a:pt x="97" y="43"/>
                  </a:cubicBezTo>
                  <a:cubicBezTo>
                    <a:pt x="97" y="34"/>
                    <a:pt x="95" y="27"/>
                    <a:pt x="90" y="20"/>
                  </a:cubicBezTo>
                  <a:cubicBezTo>
                    <a:pt x="85" y="14"/>
                    <a:pt x="79" y="9"/>
                    <a:pt x="71" y="6"/>
                  </a:cubicBezTo>
                  <a:cubicBezTo>
                    <a:pt x="65" y="3"/>
                    <a:pt x="59" y="1"/>
                    <a:pt x="53" y="1"/>
                  </a:cubicBezTo>
                  <a:cubicBezTo>
                    <a:pt x="47" y="0"/>
                    <a:pt x="41" y="0"/>
                    <a:pt x="34" y="0"/>
                  </a:cubicBezTo>
                  <a:cubicBezTo>
                    <a:pt x="34" y="0"/>
                    <a:pt x="14" y="0"/>
                    <a:pt x="14" y="0"/>
                  </a:cubicBezTo>
                  <a:cubicBezTo>
                    <a:pt x="14" y="0"/>
                    <a:pt x="0" y="0"/>
                    <a:pt x="0" y="0"/>
                  </a:cubicBezTo>
                  <a:cubicBezTo>
                    <a:pt x="0" y="3"/>
                    <a:pt x="0" y="3"/>
                    <a:pt x="0" y="3"/>
                  </a:cubicBezTo>
                  <a:cubicBezTo>
                    <a:pt x="0" y="3"/>
                    <a:pt x="0" y="56"/>
                    <a:pt x="0" y="56"/>
                  </a:cubicBezTo>
                  <a:cubicBezTo>
                    <a:pt x="0" y="76"/>
                    <a:pt x="0" y="76"/>
                    <a:pt x="0" y="76"/>
                  </a:cubicBezTo>
                  <a:cubicBezTo>
                    <a:pt x="0" y="123"/>
                    <a:pt x="0" y="123"/>
                    <a:pt x="0" y="123"/>
                  </a:cubicBezTo>
                  <a:cubicBezTo>
                    <a:pt x="0" y="151"/>
                    <a:pt x="0" y="151"/>
                    <a:pt x="0" y="151"/>
                  </a:cubicBezTo>
                  <a:cubicBezTo>
                    <a:pt x="24" y="151"/>
                    <a:pt x="24" y="151"/>
                    <a:pt x="24" y="151"/>
                  </a:cubicBezTo>
                  <a:cubicBezTo>
                    <a:pt x="24" y="116"/>
                    <a:pt x="24" y="116"/>
                    <a:pt x="24" y="116"/>
                  </a:cubicBezTo>
                  <a:cubicBezTo>
                    <a:pt x="24" y="76"/>
                    <a:pt x="24" y="76"/>
                    <a:pt x="24" y="76"/>
                  </a:cubicBezTo>
                  <a:cubicBezTo>
                    <a:pt x="24" y="54"/>
                    <a:pt x="24" y="54"/>
                    <a:pt x="24" y="54"/>
                  </a:cubicBezTo>
                  <a:cubicBezTo>
                    <a:pt x="24" y="21"/>
                    <a:pt x="24" y="21"/>
                    <a:pt x="24" y="21"/>
                  </a:cubicBezTo>
                  <a:cubicBezTo>
                    <a:pt x="29" y="21"/>
                    <a:pt x="29" y="21"/>
                    <a:pt x="29" y="21"/>
                  </a:cubicBezTo>
                  <a:cubicBezTo>
                    <a:pt x="39" y="21"/>
                    <a:pt x="44" y="21"/>
                    <a:pt x="44" y="21"/>
                  </a:cubicBezTo>
                  <a:cubicBezTo>
                    <a:pt x="49" y="22"/>
                    <a:pt x="53" y="23"/>
                    <a:pt x="57" y="24"/>
                  </a:cubicBezTo>
                  <a:cubicBezTo>
                    <a:pt x="61" y="26"/>
                    <a:pt x="65" y="29"/>
                    <a:pt x="68" y="32"/>
                  </a:cubicBezTo>
                  <a:cubicBezTo>
                    <a:pt x="70" y="36"/>
                    <a:pt x="71" y="40"/>
                    <a:pt x="71" y="46"/>
                  </a:cubicBezTo>
                  <a:cubicBezTo>
                    <a:pt x="71" y="51"/>
                    <a:pt x="70" y="56"/>
                    <a:pt x="69" y="59"/>
                  </a:cubicBezTo>
                  <a:cubicBezTo>
                    <a:pt x="67" y="63"/>
                    <a:pt x="65" y="66"/>
                    <a:pt x="62" y="68"/>
                  </a:cubicBezTo>
                  <a:cubicBezTo>
                    <a:pt x="59" y="71"/>
                    <a:pt x="56" y="74"/>
                    <a:pt x="51" y="76"/>
                  </a:cubicBezTo>
                  <a:cubicBezTo>
                    <a:pt x="45" y="80"/>
                    <a:pt x="39" y="82"/>
                    <a:pt x="39" y="82"/>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cxnSp>
        <p:nvCxnSpPr>
          <p:cNvPr id="193" name="Google Shape;193;p25"/>
          <p:cNvCxnSpPr/>
          <p:nvPr/>
        </p:nvCxnSpPr>
        <p:spPr>
          <a:xfrm>
            <a:off x="336702" y="772986"/>
            <a:ext cx="8467456" cy="0"/>
          </a:xfrm>
          <a:prstGeom prst="straightConnector1">
            <a:avLst/>
          </a:prstGeom>
          <a:noFill/>
          <a:ln cap="rnd" cmpd="sng" w="9525">
            <a:solidFill>
              <a:schemeClr val="lt1"/>
            </a:solidFill>
            <a:prstDash val="dot"/>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Questions">
  <p:cSld name="NRF_Questions">
    <p:spTree>
      <p:nvGrpSpPr>
        <p:cNvPr id="194" name="Shape 194"/>
        <p:cNvGrpSpPr/>
        <p:nvPr/>
      </p:nvGrpSpPr>
      <p:grpSpPr>
        <a:xfrm>
          <a:off x="0" y="0"/>
          <a:ext cx="0" cy="0"/>
          <a:chOff x="0" y="0"/>
          <a:chExt cx="0" cy="0"/>
        </a:xfrm>
      </p:grpSpPr>
      <p:sp>
        <p:nvSpPr>
          <p:cNvPr id="195" name="Google Shape;195;p26"/>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196" name="Google Shape;196;p26"/>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
        <p:nvSpPr>
          <p:cNvPr id="197" name="Google Shape;197;p26"/>
          <p:cNvSpPr/>
          <p:nvPr/>
        </p:nvSpPr>
        <p:spPr>
          <a:xfrm>
            <a:off x="3824000" y="1213332"/>
            <a:ext cx="1402844" cy="1208411"/>
          </a:xfrm>
          <a:custGeom>
            <a:rect b="b" l="l" r="r" t="t"/>
            <a:pathLst>
              <a:path extrusionOk="0" h="3952" w="4588">
                <a:moveTo>
                  <a:pt x="1342" y="1084"/>
                </a:moveTo>
                <a:cubicBezTo>
                  <a:pt x="602" y="1084"/>
                  <a:pt x="0" y="1665"/>
                  <a:pt x="0" y="2386"/>
                </a:cubicBezTo>
                <a:cubicBezTo>
                  <a:pt x="0" y="2724"/>
                  <a:pt x="134" y="3037"/>
                  <a:pt x="358" y="3266"/>
                </a:cubicBezTo>
                <a:cubicBezTo>
                  <a:pt x="348" y="3489"/>
                  <a:pt x="313" y="3798"/>
                  <a:pt x="179" y="3952"/>
                </a:cubicBezTo>
                <a:cubicBezTo>
                  <a:pt x="437" y="3952"/>
                  <a:pt x="696" y="3743"/>
                  <a:pt x="855" y="3594"/>
                </a:cubicBezTo>
                <a:cubicBezTo>
                  <a:pt x="1009" y="3653"/>
                  <a:pt x="1173" y="3683"/>
                  <a:pt x="1347" y="3683"/>
                </a:cubicBezTo>
                <a:cubicBezTo>
                  <a:pt x="2087" y="3683"/>
                  <a:pt x="2689" y="3102"/>
                  <a:pt x="2689" y="2381"/>
                </a:cubicBezTo>
                <a:cubicBezTo>
                  <a:pt x="2689" y="1660"/>
                  <a:pt x="2083" y="1084"/>
                  <a:pt x="1342" y="1084"/>
                </a:cubicBezTo>
                <a:close/>
                <a:moveTo>
                  <a:pt x="1342" y="3569"/>
                </a:moveTo>
                <a:cubicBezTo>
                  <a:pt x="1188" y="3569"/>
                  <a:pt x="1034" y="3539"/>
                  <a:pt x="890" y="3485"/>
                </a:cubicBezTo>
                <a:cubicBezTo>
                  <a:pt x="825" y="3460"/>
                  <a:pt x="825" y="3460"/>
                  <a:pt x="825" y="3460"/>
                </a:cubicBezTo>
                <a:cubicBezTo>
                  <a:pt x="775" y="3509"/>
                  <a:pt x="775" y="3509"/>
                  <a:pt x="775" y="3509"/>
                </a:cubicBezTo>
                <a:cubicBezTo>
                  <a:pt x="686" y="3594"/>
                  <a:pt x="547" y="3718"/>
                  <a:pt x="393" y="3783"/>
                </a:cubicBezTo>
                <a:cubicBezTo>
                  <a:pt x="437" y="3644"/>
                  <a:pt x="467" y="3475"/>
                  <a:pt x="472" y="3266"/>
                </a:cubicBezTo>
                <a:cubicBezTo>
                  <a:pt x="472" y="3216"/>
                  <a:pt x="472" y="3216"/>
                  <a:pt x="472" y="3216"/>
                </a:cubicBezTo>
                <a:cubicBezTo>
                  <a:pt x="437" y="3181"/>
                  <a:pt x="437" y="3181"/>
                  <a:pt x="437" y="3181"/>
                </a:cubicBezTo>
                <a:cubicBezTo>
                  <a:pt x="229" y="2963"/>
                  <a:pt x="114" y="2675"/>
                  <a:pt x="114" y="2376"/>
                </a:cubicBezTo>
                <a:cubicBezTo>
                  <a:pt x="109" y="1725"/>
                  <a:pt x="661" y="1193"/>
                  <a:pt x="1342" y="1193"/>
                </a:cubicBezTo>
                <a:cubicBezTo>
                  <a:pt x="2018" y="1193"/>
                  <a:pt x="2570" y="1725"/>
                  <a:pt x="2570" y="2381"/>
                </a:cubicBezTo>
                <a:cubicBezTo>
                  <a:pt x="2570" y="3037"/>
                  <a:pt x="2018" y="3569"/>
                  <a:pt x="1342" y="3569"/>
                </a:cubicBezTo>
                <a:close/>
                <a:moveTo>
                  <a:pt x="4399" y="2888"/>
                </a:moveTo>
                <a:cubicBezTo>
                  <a:pt x="4305" y="2779"/>
                  <a:pt x="4245" y="2555"/>
                  <a:pt x="4235" y="2262"/>
                </a:cubicBezTo>
                <a:cubicBezTo>
                  <a:pt x="4464" y="2013"/>
                  <a:pt x="4588" y="1695"/>
                  <a:pt x="4588" y="1357"/>
                </a:cubicBezTo>
                <a:cubicBezTo>
                  <a:pt x="4588" y="606"/>
                  <a:pt x="3962" y="0"/>
                  <a:pt x="3191" y="0"/>
                </a:cubicBezTo>
                <a:cubicBezTo>
                  <a:pt x="2679" y="0"/>
                  <a:pt x="2207" y="273"/>
                  <a:pt x="1963" y="706"/>
                </a:cubicBezTo>
                <a:cubicBezTo>
                  <a:pt x="1948" y="731"/>
                  <a:pt x="1958" y="765"/>
                  <a:pt x="1983" y="780"/>
                </a:cubicBezTo>
                <a:cubicBezTo>
                  <a:pt x="2008" y="795"/>
                  <a:pt x="2043" y="785"/>
                  <a:pt x="2058" y="761"/>
                </a:cubicBezTo>
                <a:cubicBezTo>
                  <a:pt x="2281" y="358"/>
                  <a:pt x="2719" y="109"/>
                  <a:pt x="3186" y="109"/>
                </a:cubicBezTo>
                <a:cubicBezTo>
                  <a:pt x="3897" y="109"/>
                  <a:pt x="4473" y="666"/>
                  <a:pt x="4473" y="1352"/>
                </a:cubicBezTo>
                <a:cubicBezTo>
                  <a:pt x="4473" y="1665"/>
                  <a:pt x="4354" y="1963"/>
                  <a:pt x="4135" y="2197"/>
                </a:cubicBezTo>
                <a:cubicBezTo>
                  <a:pt x="4120" y="2212"/>
                  <a:pt x="4120" y="2212"/>
                  <a:pt x="4120" y="2212"/>
                </a:cubicBezTo>
                <a:cubicBezTo>
                  <a:pt x="4120" y="2237"/>
                  <a:pt x="4120" y="2237"/>
                  <a:pt x="4120" y="2237"/>
                </a:cubicBezTo>
                <a:cubicBezTo>
                  <a:pt x="4125" y="2431"/>
                  <a:pt x="4155" y="2674"/>
                  <a:pt x="4245" y="2848"/>
                </a:cubicBezTo>
                <a:cubicBezTo>
                  <a:pt x="4036" y="2799"/>
                  <a:pt x="3832" y="2630"/>
                  <a:pt x="3723" y="2520"/>
                </a:cubicBezTo>
                <a:cubicBezTo>
                  <a:pt x="3698" y="2495"/>
                  <a:pt x="3698" y="2495"/>
                  <a:pt x="3698" y="2495"/>
                </a:cubicBezTo>
                <a:cubicBezTo>
                  <a:pt x="3663" y="2510"/>
                  <a:pt x="3663" y="2510"/>
                  <a:pt x="3663" y="2510"/>
                </a:cubicBezTo>
                <a:cubicBezTo>
                  <a:pt x="3514" y="2570"/>
                  <a:pt x="3355" y="2600"/>
                  <a:pt x="3191" y="2600"/>
                </a:cubicBezTo>
                <a:cubicBezTo>
                  <a:pt x="3161" y="2600"/>
                  <a:pt x="3136" y="2625"/>
                  <a:pt x="3136" y="2654"/>
                </a:cubicBezTo>
                <a:cubicBezTo>
                  <a:pt x="3136" y="2684"/>
                  <a:pt x="3161" y="2709"/>
                  <a:pt x="3191" y="2709"/>
                </a:cubicBezTo>
                <a:cubicBezTo>
                  <a:pt x="3355" y="2709"/>
                  <a:pt x="3519" y="2679"/>
                  <a:pt x="3673" y="2625"/>
                </a:cubicBezTo>
                <a:cubicBezTo>
                  <a:pt x="3852" y="2789"/>
                  <a:pt x="4105" y="2973"/>
                  <a:pt x="4359" y="2973"/>
                </a:cubicBezTo>
                <a:cubicBezTo>
                  <a:pt x="4483" y="2973"/>
                  <a:pt x="4483" y="2973"/>
                  <a:pt x="4483" y="2973"/>
                </a:cubicBezTo>
                <a:lnTo>
                  <a:pt x="4399" y="2888"/>
                </a:lnTo>
                <a:close/>
                <a:moveTo>
                  <a:pt x="2898" y="1183"/>
                </a:moveTo>
                <a:cubicBezTo>
                  <a:pt x="2823" y="1183"/>
                  <a:pt x="2769" y="1243"/>
                  <a:pt x="2769" y="1312"/>
                </a:cubicBezTo>
                <a:cubicBezTo>
                  <a:pt x="2769" y="1387"/>
                  <a:pt x="2828" y="1442"/>
                  <a:pt x="2898" y="1442"/>
                </a:cubicBezTo>
                <a:cubicBezTo>
                  <a:pt x="2973" y="1442"/>
                  <a:pt x="3027" y="1382"/>
                  <a:pt x="3027" y="1312"/>
                </a:cubicBezTo>
                <a:cubicBezTo>
                  <a:pt x="3027" y="1238"/>
                  <a:pt x="2973" y="1183"/>
                  <a:pt x="2898" y="1183"/>
                </a:cubicBezTo>
                <a:close/>
                <a:moveTo>
                  <a:pt x="3301" y="1183"/>
                </a:moveTo>
                <a:cubicBezTo>
                  <a:pt x="3226" y="1183"/>
                  <a:pt x="3171" y="1243"/>
                  <a:pt x="3171" y="1312"/>
                </a:cubicBezTo>
                <a:cubicBezTo>
                  <a:pt x="3171" y="1387"/>
                  <a:pt x="3231" y="1442"/>
                  <a:pt x="3301" y="1442"/>
                </a:cubicBezTo>
                <a:cubicBezTo>
                  <a:pt x="3370" y="1442"/>
                  <a:pt x="3430" y="1382"/>
                  <a:pt x="3430" y="1312"/>
                </a:cubicBezTo>
                <a:cubicBezTo>
                  <a:pt x="3430" y="1238"/>
                  <a:pt x="3370" y="1183"/>
                  <a:pt x="3301" y="1183"/>
                </a:cubicBezTo>
                <a:close/>
                <a:moveTo>
                  <a:pt x="3703" y="1183"/>
                </a:moveTo>
                <a:cubicBezTo>
                  <a:pt x="3629" y="1183"/>
                  <a:pt x="3574" y="1243"/>
                  <a:pt x="3574" y="1312"/>
                </a:cubicBezTo>
                <a:cubicBezTo>
                  <a:pt x="3574" y="1387"/>
                  <a:pt x="3633" y="1442"/>
                  <a:pt x="3703" y="1442"/>
                </a:cubicBezTo>
                <a:cubicBezTo>
                  <a:pt x="3778" y="1442"/>
                  <a:pt x="3833" y="1382"/>
                  <a:pt x="3833" y="1312"/>
                </a:cubicBezTo>
                <a:cubicBezTo>
                  <a:pt x="3833" y="1238"/>
                  <a:pt x="3773" y="1183"/>
                  <a:pt x="3703" y="1183"/>
                </a:cubicBezTo>
                <a:close/>
                <a:moveTo>
                  <a:pt x="1024" y="1948"/>
                </a:moveTo>
                <a:cubicBezTo>
                  <a:pt x="1044" y="1934"/>
                  <a:pt x="1064" y="1914"/>
                  <a:pt x="1084" y="1899"/>
                </a:cubicBezTo>
                <a:cubicBezTo>
                  <a:pt x="1103" y="1884"/>
                  <a:pt x="1128" y="1869"/>
                  <a:pt x="1153" y="1859"/>
                </a:cubicBezTo>
                <a:cubicBezTo>
                  <a:pt x="1178" y="1849"/>
                  <a:pt x="1208" y="1839"/>
                  <a:pt x="1238" y="1829"/>
                </a:cubicBezTo>
                <a:cubicBezTo>
                  <a:pt x="1268" y="1819"/>
                  <a:pt x="1302" y="1819"/>
                  <a:pt x="1337" y="1819"/>
                </a:cubicBezTo>
                <a:cubicBezTo>
                  <a:pt x="1382" y="1819"/>
                  <a:pt x="1427" y="1824"/>
                  <a:pt x="1466" y="1839"/>
                </a:cubicBezTo>
                <a:cubicBezTo>
                  <a:pt x="1506" y="1854"/>
                  <a:pt x="1541" y="1869"/>
                  <a:pt x="1566" y="1894"/>
                </a:cubicBezTo>
                <a:cubicBezTo>
                  <a:pt x="1596" y="1919"/>
                  <a:pt x="1616" y="1948"/>
                  <a:pt x="1635" y="1983"/>
                </a:cubicBezTo>
                <a:cubicBezTo>
                  <a:pt x="1650" y="2018"/>
                  <a:pt x="1660" y="2058"/>
                  <a:pt x="1660" y="2102"/>
                </a:cubicBezTo>
                <a:cubicBezTo>
                  <a:pt x="1660" y="2147"/>
                  <a:pt x="1655" y="2187"/>
                  <a:pt x="1640" y="2217"/>
                </a:cubicBezTo>
                <a:cubicBezTo>
                  <a:pt x="1625" y="2247"/>
                  <a:pt x="1610" y="2276"/>
                  <a:pt x="1591" y="2301"/>
                </a:cubicBezTo>
                <a:cubicBezTo>
                  <a:pt x="1571" y="2326"/>
                  <a:pt x="1551" y="2346"/>
                  <a:pt x="1526" y="2366"/>
                </a:cubicBezTo>
                <a:cubicBezTo>
                  <a:pt x="1501" y="2386"/>
                  <a:pt x="1481" y="2401"/>
                  <a:pt x="1461" y="2416"/>
                </a:cubicBezTo>
                <a:cubicBezTo>
                  <a:pt x="1442" y="2431"/>
                  <a:pt x="1422" y="2446"/>
                  <a:pt x="1407" y="2460"/>
                </a:cubicBezTo>
                <a:cubicBezTo>
                  <a:pt x="1392" y="2475"/>
                  <a:pt x="1377" y="2475"/>
                  <a:pt x="1372" y="2495"/>
                </a:cubicBezTo>
                <a:cubicBezTo>
                  <a:pt x="1362" y="2540"/>
                  <a:pt x="1362" y="2540"/>
                  <a:pt x="1362" y="2540"/>
                </a:cubicBezTo>
                <a:cubicBezTo>
                  <a:pt x="1257" y="2540"/>
                  <a:pt x="1257" y="2540"/>
                  <a:pt x="1257" y="2540"/>
                </a:cubicBezTo>
                <a:cubicBezTo>
                  <a:pt x="1248" y="2445"/>
                  <a:pt x="1248" y="2445"/>
                  <a:pt x="1248" y="2445"/>
                </a:cubicBezTo>
                <a:cubicBezTo>
                  <a:pt x="1248" y="2421"/>
                  <a:pt x="1253" y="2421"/>
                  <a:pt x="1263" y="2401"/>
                </a:cubicBezTo>
                <a:cubicBezTo>
                  <a:pt x="1272" y="2381"/>
                  <a:pt x="1292" y="2376"/>
                  <a:pt x="1312" y="2361"/>
                </a:cubicBezTo>
                <a:cubicBezTo>
                  <a:pt x="1332" y="2346"/>
                  <a:pt x="1352" y="2331"/>
                  <a:pt x="1377" y="2316"/>
                </a:cubicBezTo>
                <a:cubicBezTo>
                  <a:pt x="1402" y="2301"/>
                  <a:pt x="1422" y="2286"/>
                  <a:pt x="1442" y="2267"/>
                </a:cubicBezTo>
                <a:cubicBezTo>
                  <a:pt x="1461" y="2247"/>
                  <a:pt x="1481" y="2227"/>
                  <a:pt x="1491" y="2197"/>
                </a:cubicBezTo>
                <a:cubicBezTo>
                  <a:pt x="1506" y="2172"/>
                  <a:pt x="1511" y="2142"/>
                  <a:pt x="1511" y="2103"/>
                </a:cubicBezTo>
                <a:cubicBezTo>
                  <a:pt x="1511" y="2078"/>
                  <a:pt x="1506" y="2053"/>
                  <a:pt x="1496" y="2033"/>
                </a:cubicBezTo>
                <a:cubicBezTo>
                  <a:pt x="1486" y="2013"/>
                  <a:pt x="1471" y="1993"/>
                  <a:pt x="1456" y="1983"/>
                </a:cubicBezTo>
                <a:cubicBezTo>
                  <a:pt x="1441" y="1968"/>
                  <a:pt x="1422" y="1959"/>
                  <a:pt x="1397" y="1949"/>
                </a:cubicBezTo>
                <a:cubicBezTo>
                  <a:pt x="1372" y="1939"/>
                  <a:pt x="1347" y="1939"/>
                  <a:pt x="1322" y="1939"/>
                </a:cubicBezTo>
                <a:cubicBezTo>
                  <a:pt x="1287" y="1939"/>
                  <a:pt x="1257" y="1944"/>
                  <a:pt x="1233" y="1954"/>
                </a:cubicBezTo>
                <a:cubicBezTo>
                  <a:pt x="1208" y="1964"/>
                  <a:pt x="1188" y="1974"/>
                  <a:pt x="1168" y="1984"/>
                </a:cubicBezTo>
                <a:cubicBezTo>
                  <a:pt x="1148" y="1994"/>
                  <a:pt x="1138" y="2003"/>
                  <a:pt x="1123" y="2014"/>
                </a:cubicBezTo>
                <a:cubicBezTo>
                  <a:pt x="1113" y="2023"/>
                  <a:pt x="1103" y="2028"/>
                  <a:pt x="1098" y="2028"/>
                </a:cubicBezTo>
                <a:cubicBezTo>
                  <a:pt x="1083" y="2028"/>
                  <a:pt x="1074" y="2023"/>
                  <a:pt x="1064" y="2009"/>
                </a:cubicBezTo>
                <a:lnTo>
                  <a:pt x="1024" y="1948"/>
                </a:lnTo>
                <a:close/>
                <a:moveTo>
                  <a:pt x="1208" y="2878"/>
                </a:moveTo>
                <a:cubicBezTo>
                  <a:pt x="1208" y="2863"/>
                  <a:pt x="1208" y="2853"/>
                  <a:pt x="1213" y="2838"/>
                </a:cubicBezTo>
                <a:cubicBezTo>
                  <a:pt x="1218" y="2828"/>
                  <a:pt x="1223" y="2818"/>
                  <a:pt x="1233" y="2808"/>
                </a:cubicBezTo>
                <a:cubicBezTo>
                  <a:pt x="1243" y="2798"/>
                  <a:pt x="1253" y="2793"/>
                  <a:pt x="1263" y="2788"/>
                </a:cubicBezTo>
                <a:cubicBezTo>
                  <a:pt x="1273" y="2783"/>
                  <a:pt x="1288" y="2779"/>
                  <a:pt x="1303" y="2779"/>
                </a:cubicBezTo>
                <a:cubicBezTo>
                  <a:pt x="1317" y="2779"/>
                  <a:pt x="1327" y="2784"/>
                  <a:pt x="1342" y="2788"/>
                </a:cubicBezTo>
                <a:cubicBezTo>
                  <a:pt x="1352" y="2793"/>
                  <a:pt x="1362" y="2798"/>
                  <a:pt x="1372" y="2808"/>
                </a:cubicBezTo>
                <a:cubicBezTo>
                  <a:pt x="1382" y="2818"/>
                  <a:pt x="1387" y="2828"/>
                  <a:pt x="1392" y="2838"/>
                </a:cubicBezTo>
                <a:cubicBezTo>
                  <a:pt x="1397" y="2848"/>
                  <a:pt x="1402" y="2863"/>
                  <a:pt x="1402" y="2878"/>
                </a:cubicBezTo>
                <a:cubicBezTo>
                  <a:pt x="1402" y="2893"/>
                  <a:pt x="1397" y="2903"/>
                  <a:pt x="1392" y="2918"/>
                </a:cubicBezTo>
                <a:cubicBezTo>
                  <a:pt x="1387" y="2928"/>
                  <a:pt x="1382" y="2938"/>
                  <a:pt x="1372" y="2948"/>
                </a:cubicBezTo>
                <a:cubicBezTo>
                  <a:pt x="1362" y="2958"/>
                  <a:pt x="1352" y="2963"/>
                  <a:pt x="1342" y="2967"/>
                </a:cubicBezTo>
                <a:cubicBezTo>
                  <a:pt x="1332" y="2973"/>
                  <a:pt x="1317" y="2973"/>
                  <a:pt x="1303" y="2973"/>
                </a:cubicBezTo>
                <a:cubicBezTo>
                  <a:pt x="1288" y="2973"/>
                  <a:pt x="1278" y="2973"/>
                  <a:pt x="1263" y="2967"/>
                </a:cubicBezTo>
                <a:cubicBezTo>
                  <a:pt x="1253" y="2962"/>
                  <a:pt x="1243" y="2958"/>
                  <a:pt x="1233" y="2948"/>
                </a:cubicBezTo>
                <a:cubicBezTo>
                  <a:pt x="1223" y="2938"/>
                  <a:pt x="1218" y="2928"/>
                  <a:pt x="1213" y="2918"/>
                </a:cubicBezTo>
                <a:cubicBezTo>
                  <a:pt x="1213" y="2903"/>
                  <a:pt x="1208" y="2888"/>
                  <a:pt x="1208" y="287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 name="Google Shape;198;p26"/>
          <p:cNvSpPr txBox="1"/>
          <p:nvPr>
            <p:ph idx="1" type="body"/>
          </p:nvPr>
        </p:nvSpPr>
        <p:spPr>
          <a:xfrm>
            <a:off x="365124" y="2781300"/>
            <a:ext cx="8439150" cy="52322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600"/>
              </a:spcBef>
              <a:spcAft>
                <a:spcPts val="0"/>
              </a:spcAft>
              <a:buSzPts val="2800"/>
              <a:buNone/>
              <a:defRPr b="1" sz="2800">
                <a:latin typeface="Georgia"/>
                <a:ea typeface="Georgia"/>
                <a:cs typeface="Georgia"/>
                <a:sym typeface="Georgia"/>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Presentation cover" showMasterSp="0">
  <p:cSld name="NRF_Presentation cover">
    <p:spTree>
      <p:nvGrpSpPr>
        <p:cNvPr id="199" name="Shape 199"/>
        <p:cNvGrpSpPr/>
        <p:nvPr/>
      </p:nvGrpSpPr>
      <p:grpSpPr>
        <a:xfrm>
          <a:off x="0" y="0"/>
          <a:ext cx="0" cy="0"/>
          <a:chOff x="0" y="0"/>
          <a:chExt cx="0" cy="0"/>
        </a:xfrm>
      </p:grpSpPr>
      <p:pic>
        <p:nvPicPr>
          <p:cNvPr id="200" name="Google Shape;200;p27"/>
          <p:cNvPicPr preferRelativeResize="0"/>
          <p:nvPr/>
        </p:nvPicPr>
        <p:blipFill rotWithShape="1">
          <a:blip r:embed="rId2">
            <a:alphaModFix/>
          </a:blip>
          <a:srcRect b="0" l="0" r="0" t="0"/>
          <a:stretch/>
        </p:blipFill>
        <p:spPr>
          <a:xfrm>
            <a:off x="354052" y="339725"/>
            <a:ext cx="2696979" cy="300072"/>
          </a:xfrm>
          <a:prstGeom prst="rect">
            <a:avLst/>
          </a:prstGeom>
          <a:noFill/>
          <a:ln>
            <a:noFill/>
          </a:ln>
        </p:spPr>
      </p:pic>
      <p:sp>
        <p:nvSpPr>
          <p:cNvPr id="201" name="Google Shape;201;p27"/>
          <p:cNvSpPr txBox="1"/>
          <p:nvPr/>
        </p:nvSpPr>
        <p:spPr>
          <a:xfrm>
            <a:off x="342010" y="4609971"/>
            <a:ext cx="1221488"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GB" sz="800">
                <a:solidFill>
                  <a:schemeClr val="lt2"/>
                </a:solidFill>
                <a:latin typeface="Arial"/>
                <a:ea typeface="Arial"/>
                <a:cs typeface="Arial"/>
                <a:sym typeface="Arial"/>
              </a:rPr>
              <a:t>Norton Rose Fulbright LLP</a:t>
            </a:r>
            <a:endParaRPr sz="800">
              <a:solidFill>
                <a:schemeClr val="lt2"/>
              </a:solidFill>
              <a:latin typeface="Arial"/>
              <a:ea typeface="Arial"/>
              <a:cs typeface="Arial"/>
              <a:sym typeface="Arial"/>
            </a:endParaRPr>
          </a:p>
        </p:txBody>
      </p:sp>
      <p:sp>
        <p:nvSpPr>
          <p:cNvPr id="202" name="Google Shape;202;p27"/>
          <p:cNvSpPr txBox="1"/>
          <p:nvPr/>
        </p:nvSpPr>
        <p:spPr>
          <a:xfrm>
            <a:off x="342000"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
        <p:nvSpPr>
          <p:cNvPr id="203" name="Google Shape;203;p27"/>
          <p:cNvSpPr txBox="1"/>
          <p:nvPr>
            <p:ph idx="1" type="body"/>
          </p:nvPr>
        </p:nvSpPr>
        <p:spPr>
          <a:xfrm>
            <a:off x="341999" y="1374798"/>
            <a:ext cx="6326317" cy="1285853"/>
          </a:xfrm>
          <a:prstGeom prst="rect">
            <a:avLst/>
          </a:prstGeom>
          <a:noFill/>
          <a:ln>
            <a:noFill/>
          </a:ln>
        </p:spPr>
        <p:txBody>
          <a:bodyPr anchorCtr="0" anchor="t" bIns="0" lIns="0" spcFirstLastPara="1" rIns="0" wrap="square" tIns="0">
            <a:noAutofit/>
          </a:bodyPr>
          <a:lstStyle>
            <a:lvl1pPr indent="-228600" lvl="0" marL="457200" algn="l">
              <a:lnSpc>
                <a:spcPct val="80000"/>
              </a:lnSpc>
              <a:spcBef>
                <a:spcPts val="0"/>
              </a:spcBef>
              <a:spcAft>
                <a:spcPts val="0"/>
              </a:spcAft>
              <a:buSzPts val="2400"/>
              <a:buNone/>
              <a:defRPr b="1" i="0" sz="2400" cap="none">
                <a:solidFill>
                  <a:schemeClr val="dk1"/>
                </a:solidFill>
                <a:latin typeface="Georgia"/>
                <a:ea typeface="Georgia"/>
                <a:cs typeface="Georgia"/>
                <a:sym typeface="Georgia"/>
              </a:defRPr>
            </a:lvl1pPr>
            <a:lvl2pPr indent="-228600" lvl="1" marL="914400" algn="l">
              <a:lnSpc>
                <a:spcPct val="80000"/>
              </a:lnSpc>
              <a:spcBef>
                <a:spcPts val="600"/>
              </a:spcBef>
              <a:spcAft>
                <a:spcPts val="0"/>
              </a:spcAft>
              <a:buSzPts val="2400"/>
              <a:buNone/>
              <a:defRPr b="1" i="1" sz="2400" cap="none">
                <a:solidFill>
                  <a:schemeClr val="accent4"/>
                </a:solidFill>
                <a:latin typeface="Georgia"/>
                <a:ea typeface="Georgia"/>
                <a:cs typeface="Georgia"/>
                <a:sym typeface="Georgia"/>
              </a:defRPr>
            </a:lvl2pPr>
            <a:lvl3pPr indent="-228600" lvl="2" marL="1371600" algn="l">
              <a:lnSpc>
                <a:spcPct val="100000"/>
              </a:lnSpc>
              <a:spcBef>
                <a:spcPts val="5696"/>
              </a:spcBef>
              <a:spcAft>
                <a:spcPts val="0"/>
              </a:spcAft>
              <a:buSzPts val="1600"/>
              <a:buNone/>
              <a:defRPr sz="1600">
                <a:solidFill>
                  <a:schemeClr val="dk1"/>
                </a:solidFill>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04" name="Google Shape;204;p27"/>
          <p:cNvSpPr txBox="1"/>
          <p:nvPr>
            <p:ph idx="2" type="body"/>
          </p:nvPr>
        </p:nvSpPr>
        <p:spPr>
          <a:xfrm>
            <a:off x="341998" y="2660648"/>
            <a:ext cx="6327089" cy="1705610"/>
          </a:xfrm>
          <a:prstGeom prst="rect">
            <a:avLst/>
          </a:prstGeom>
          <a:noFill/>
          <a:ln>
            <a:noFill/>
          </a:ln>
        </p:spPr>
        <p:txBody>
          <a:bodyPr anchorCtr="0" anchor="t" bIns="0" lIns="0" spcFirstLastPara="1" rIns="0" wrap="square" tIns="0">
            <a:noAutofit/>
          </a:bodyPr>
          <a:lstStyle>
            <a:lvl1pPr indent="-228600" lvl="0" marL="457200" algn="l">
              <a:lnSpc>
                <a:spcPct val="80000"/>
              </a:lnSpc>
              <a:spcBef>
                <a:spcPts val="0"/>
              </a:spcBef>
              <a:spcAft>
                <a:spcPts val="0"/>
              </a:spcAft>
              <a:buSzPts val="1200"/>
              <a:buNone/>
              <a:defRPr b="1" i="0" sz="1200" cap="none">
                <a:solidFill>
                  <a:schemeClr val="accent4"/>
                </a:solidFill>
                <a:latin typeface="Arial"/>
                <a:ea typeface="Arial"/>
                <a:cs typeface="Arial"/>
                <a:sym typeface="Arial"/>
              </a:defRPr>
            </a:lvl1pPr>
            <a:lvl2pPr indent="-228600" lvl="1" marL="914400" algn="l">
              <a:lnSpc>
                <a:spcPct val="80000"/>
              </a:lnSpc>
              <a:spcBef>
                <a:spcPts val="300"/>
              </a:spcBef>
              <a:spcAft>
                <a:spcPts val="0"/>
              </a:spcAft>
              <a:buSzPts val="1200"/>
              <a:buNone/>
              <a:defRPr b="0" i="0" sz="1200" cap="none">
                <a:solidFill>
                  <a:schemeClr val="accent4"/>
                </a:solidFill>
                <a:latin typeface="Arial"/>
                <a:ea typeface="Arial"/>
                <a:cs typeface="Arial"/>
                <a:sym typeface="Arial"/>
              </a:defRPr>
            </a:lvl2pPr>
            <a:lvl3pPr indent="-228600" lvl="2" marL="1371600" algn="l">
              <a:lnSpc>
                <a:spcPct val="100000"/>
              </a:lnSpc>
              <a:spcBef>
                <a:spcPts val="5696"/>
              </a:spcBef>
              <a:spcAft>
                <a:spcPts val="0"/>
              </a:spcAft>
              <a:buSzPts val="1600"/>
              <a:buNone/>
              <a:defRPr sz="1600">
                <a:solidFill>
                  <a:schemeClr val="dk1"/>
                </a:solidFill>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blipFill>
          <a:blip r:embed="rId2">
            <a:alphaModFix/>
          </a:blip>
          <a:stretch>
            <a:fillRect/>
          </a:stretch>
        </a:blipFill>
      </p:bgPr>
    </p:bg>
    <p:spTree>
      <p:nvGrpSpPr>
        <p:cNvPr id="210" name="Shape 210"/>
        <p:cNvGrpSpPr/>
        <p:nvPr/>
      </p:nvGrpSpPr>
      <p:grpSpPr>
        <a:xfrm>
          <a:off x="0" y="0"/>
          <a:ext cx="0" cy="0"/>
          <a:chOff x="0" y="0"/>
          <a:chExt cx="0" cy="0"/>
        </a:xfrm>
      </p:grpSpPr>
      <p:sp>
        <p:nvSpPr>
          <p:cNvPr id="211" name="Google Shape;211;p29"/>
          <p:cNvSpPr/>
          <p:nvPr/>
        </p:nvSpPr>
        <p:spPr>
          <a:xfrm>
            <a:off x="0" y="2720579"/>
            <a:ext cx="9144000" cy="1983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4C575C"/>
              </a:solidFill>
              <a:latin typeface="Tahoma"/>
              <a:ea typeface="Tahoma"/>
              <a:cs typeface="Tahoma"/>
              <a:sym typeface="Tahoma"/>
            </a:endParaRPr>
          </a:p>
        </p:txBody>
      </p:sp>
      <p:sp>
        <p:nvSpPr>
          <p:cNvPr id="212" name="Google Shape;212;p29"/>
          <p:cNvSpPr txBox="1"/>
          <p:nvPr>
            <p:ph type="ctrTitle"/>
          </p:nvPr>
        </p:nvSpPr>
        <p:spPr>
          <a:xfrm>
            <a:off x="719138" y="2989660"/>
            <a:ext cx="7701000" cy="324000"/>
          </a:xfrm>
          <a:prstGeom prst="rect">
            <a:avLst/>
          </a:prstGeom>
          <a:noFill/>
          <a:ln>
            <a:noFill/>
          </a:ln>
        </p:spPr>
        <p:txBody>
          <a:bodyPr anchorCtr="0" anchor="t" bIns="0" lIns="0" spcFirstLastPara="1" rIns="0" wrap="square" tIns="0">
            <a:noAutofit/>
          </a:bodyPr>
          <a:lstStyle>
            <a:lvl1pPr lvl="0" rtl="0" algn="l">
              <a:lnSpc>
                <a:spcPct val="95000"/>
              </a:lnSpc>
              <a:spcBef>
                <a:spcPts val="0"/>
              </a:spcBef>
              <a:spcAft>
                <a:spcPts val="0"/>
              </a:spcAft>
              <a:buSzPts val="1400"/>
              <a:buNone/>
              <a:defRPr/>
            </a:lvl1pPr>
            <a:lvl2pPr lvl="1" rtl="0" algn="l">
              <a:lnSpc>
                <a:spcPct val="95000"/>
              </a:lnSpc>
              <a:spcBef>
                <a:spcPts val="0"/>
              </a:spcBef>
              <a:spcAft>
                <a:spcPts val="0"/>
              </a:spcAft>
              <a:buSzPts val="1400"/>
              <a:buNone/>
              <a:defRPr/>
            </a:lvl2pPr>
            <a:lvl3pPr lvl="2" rtl="0" algn="l">
              <a:lnSpc>
                <a:spcPct val="95000"/>
              </a:lnSpc>
              <a:spcBef>
                <a:spcPts val="0"/>
              </a:spcBef>
              <a:spcAft>
                <a:spcPts val="0"/>
              </a:spcAft>
              <a:buSzPts val="1400"/>
              <a:buNone/>
              <a:defRPr/>
            </a:lvl3pPr>
            <a:lvl4pPr lvl="3" rtl="0" algn="l">
              <a:lnSpc>
                <a:spcPct val="95000"/>
              </a:lnSpc>
              <a:spcBef>
                <a:spcPts val="0"/>
              </a:spcBef>
              <a:spcAft>
                <a:spcPts val="0"/>
              </a:spcAft>
              <a:buSzPts val="1400"/>
              <a:buNone/>
              <a:defRPr/>
            </a:lvl4pPr>
            <a:lvl5pPr lvl="4" rtl="0" algn="l">
              <a:lnSpc>
                <a:spcPct val="95000"/>
              </a:lnSpc>
              <a:spcBef>
                <a:spcPts val="0"/>
              </a:spcBef>
              <a:spcAft>
                <a:spcPts val="0"/>
              </a:spcAft>
              <a:buSzPts val="1400"/>
              <a:buNone/>
              <a:defRPr/>
            </a:lvl5pPr>
            <a:lvl6pPr lvl="5" rtl="0" algn="l">
              <a:lnSpc>
                <a:spcPct val="95000"/>
              </a:lnSpc>
              <a:spcBef>
                <a:spcPts val="0"/>
              </a:spcBef>
              <a:spcAft>
                <a:spcPts val="0"/>
              </a:spcAft>
              <a:buSzPts val="1400"/>
              <a:buNone/>
              <a:defRPr/>
            </a:lvl6pPr>
            <a:lvl7pPr lvl="6" rtl="0" algn="l">
              <a:lnSpc>
                <a:spcPct val="95000"/>
              </a:lnSpc>
              <a:spcBef>
                <a:spcPts val="0"/>
              </a:spcBef>
              <a:spcAft>
                <a:spcPts val="0"/>
              </a:spcAft>
              <a:buSzPts val="1400"/>
              <a:buNone/>
              <a:defRPr/>
            </a:lvl7pPr>
            <a:lvl8pPr lvl="7" rtl="0" algn="l">
              <a:lnSpc>
                <a:spcPct val="95000"/>
              </a:lnSpc>
              <a:spcBef>
                <a:spcPts val="0"/>
              </a:spcBef>
              <a:spcAft>
                <a:spcPts val="0"/>
              </a:spcAft>
              <a:buSzPts val="1400"/>
              <a:buNone/>
              <a:defRPr/>
            </a:lvl8pPr>
            <a:lvl9pPr lvl="8" rtl="0" algn="l">
              <a:lnSpc>
                <a:spcPct val="95000"/>
              </a:lnSpc>
              <a:spcBef>
                <a:spcPts val="0"/>
              </a:spcBef>
              <a:spcAft>
                <a:spcPts val="0"/>
              </a:spcAft>
              <a:buSzPts val="1400"/>
              <a:buNone/>
              <a:defRPr/>
            </a:lvl9pPr>
          </a:lstStyle>
          <a:p/>
        </p:txBody>
      </p:sp>
      <p:sp>
        <p:nvSpPr>
          <p:cNvPr id="213" name="Google Shape;213;p29"/>
          <p:cNvSpPr txBox="1"/>
          <p:nvPr>
            <p:ph idx="1" type="subTitle"/>
          </p:nvPr>
        </p:nvSpPr>
        <p:spPr>
          <a:xfrm>
            <a:off x="719138" y="3336131"/>
            <a:ext cx="7701000" cy="324000"/>
          </a:xfrm>
          <a:prstGeom prst="rect">
            <a:avLst/>
          </a:prstGeom>
          <a:noFill/>
          <a:ln>
            <a:noFill/>
          </a:ln>
        </p:spPr>
        <p:txBody>
          <a:bodyPr anchorCtr="0" anchor="t" bIns="0" lIns="0" spcFirstLastPara="1" rIns="0" wrap="square" tIns="0">
            <a:noAutofit/>
          </a:bodyPr>
          <a:lstStyle>
            <a:lvl1pPr lvl="0" rtl="0" algn="l">
              <a:spcBef>
                <a:spcPts val="1430"/>
              </a:spcBef>
              <a:spcAft>
                <a:spcPts val="0"/>
              </a:spcAft>
              <a:buSzPts val="2090"/>
              <a:buFont typeface="Tahoma"/>
              <a:buNone/>
              <a:defRPr sz="2200"/>
            </a:lvl1pPr>
            <a:lvl2pPr lvl="1" rtl="0" algn="l">
              <a:spcBef>
                <a:spcPts val="450"/>
              </a:spcBef>
              <a:spcAft>
                <a:spcPts val="0"/>
              </a:spcAft>
              <a:buSzPts val="1710"/>
              <a:buChar char="•"/>
              <a:defRPr/>
            </a:lvl2pPr>
            <a:lvl3pPr lvl="2" rtl="0" algn="l">
              <a:spcBef>
                <a:spcPts val="540"/>
              </a:spcBef>
              <a:spcAft>
                <a:spcPts val="0"/>
              </a:spcAft>
              <a:buSzPts val="1710"/>
              <a:buChar char="•"/>
              <a:defRPr/>
            </a:lvl3pPr>
            <a:lvl4pPr lvl="3" rtl="0" algn="l">
              <a:spcBef>
                <a:spcPts val="540"/>
              </a:spcBef>
              <a:spcAft>
                <a:spcPts val="0"/>
              </a:spcAft>
              <a:buSzPts val="1710"/>
              <a:buChar char="•"/>
              <a:defRPr/>
            </a:lvl4pPr>
            <a:lvl5pPr lvl="4" rtl="0" algn="l">
              <a:spcBef>
                <a:spcPts val="540"/>
              </a:spcBef>
              <a:spcAft>
                <a:spcPts val="0"/>
              </a:spcAft>
              <a:buSzPts val="1710"/>
              <a:buChar char="•"/>
              <a:defRPr/>
            </a:lvl5pPr>
            <a:lvl6pPr lvl="5" rtl="0" algn="l">
              <a:spcBef>
                <a:spcPts val="540"/>
              </a:spcBef>
              <a:spcAft>
                <a:spcPts val="0"/>
              </a:spcAft>
              <a:buSzPts val="1710"/>
              <a:buChar char="•"/>
              <a:defRPr/>
            </a:lvl6pPr>
            <a:lvl7pPr lvl="6" rtl="0" algn="l">
              <a:spcBef>
                <a:spcPts val="540"/>
              </a:spcBef>
              <a:spcAft>
                <a:spcPts val="0"/>
              </a:spcAft>
              <a:buSzPts val="1710"/>
              <a:buChar char="•"/>
              <a:defRPr/>
            </a:lvl7pPr>
            <a:lvl8pPr lvl="7" rtl="0" algn="l">
              <a:spcBef>
                <a:spcPts val="540"/>
              </a:spcBef>
              <a:spcAft>
                <a:spcPts val="0"/>
              </a:spcAft>
              <a:buSzPts val="1710"/>
              <a:buChar char="•"/>
              <a:defRPr/>
            </a:lvl8pPr>
            <a:lvl9pPr lvl="8" rtl="0" algn="l">
              <a:spcBef>
                <a:spcPts val="540"/>
              </a:spcBef>
              <a:spcAft>
                <a:spcPts val="0"/>
              </a:spcAft>
              <a:buSzPts val="1710"/>
              <a:buChar char="•"/>
              <a:defRPr/>
            </a:lvl9pPr>
          </a:lstStyle>
          <a:p/>
        </p:txBody>
      </p:sp>
      <p:sp>
        <p:nvSpPr>
          <p:cNvPr id="214" name="Google Shape;214;p29"/>
          <p:cNvSpPr txBox="1"/>
          <p:nvPr>
            <p:ph idx="11" type="ftr"/>
          </p:nvPr>
        </p:nvSpPr>
        <p:spPr>
          <a:xfrm>
            <a:off x="5605464" y="4429125"/>
            <a:ext cx="1800300" cy="144000"/>
          </a:xfrm>
          <a:prstGeom prst="rect">
            <a:avLst/>
          </a:prstGeom>
          <a:noFill/>
          <a:ln>
            <a:noFill/>
          </a:ln>
        </p:spPr>
        <p:txBody>
          <a:bodyPr anchorCtr="0" anchor="b" bIns="0" lIns="0" spcFirstLastPara="1" rIns="0" wrap="square" tIns="0">
            <a:noAutofit/>
          </a:bodyPr>
          <a:lstStyle>
            <a:lvl1pPr lvl="0" marR="0" rtl="0" algn="r">
              <a:spcBef>
                <a:spcPts val="0"/>
              </a:spcBef>
              <a:spcAft>
                <a:spcPts val="0"/>
              </a:spcAft>
              <a:buSzPts val="1400"/>
              <a:buNone/>
              <a:defRPr sz="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descr="C:\Program Files\Microsoft Office\Clipart\BLP\Company Logo - BCLP (standard).jpg" id="215" name="Google Shape;215;p29"/>
          <p:cNvPicPr preferRelativeResize="0"/>
          <p:nvPr/>
        </p:nvPicPr>
        <p:blipFill rotWithShape="1">
          <a:blip r:embed="rId3">
            <a:alphaModFix/>
          </a:blip>
          <a:srcRect b="0" l="0" r="0" t="0"/>
          <a:stretch/>
        </p:blipFill>
        <p:spPr>
          <a:xfrm>
            <a:off x="7546975" y="4182300"/>
            <a:ext cx="1225550" cy="39766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6" name="Shape 216"/>
        <p:cNvGrpSpPr/>
        <p:nvPr/>
      </p:nvGrpSpPr>
      <p:grpSpPr>
        <a:xfrm>
          <a:off x="0" y="0"/>
          <a:ext cx="0" cy="0"/>
          <a:chOff x="0" y="0"/>
          <a:chExt cx="0" cy="0"/>
        </a:xfrm>
      </p:grpSpPr>
      <p:sp>
        <p:nvSpPr>
          <p:cNvPr id="217" name="Google Shape;217;p30"/>
          <p:cNvSpPr txBox="1"/>
          <p:nvPr>
            <p:ph type="title"/>
          </p:nvPr>
        </p:nvSpPr>
        <p:spPr>
          <a:xfrm>
            <a:off x="719138" y="107156"/>
            <a:ext cx="7701000" cy="6477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SzPts val="1400"/>
              <a:buNone/>
              <a:defRPr/>
            </a:lvl1pPr>
            <a:lvl2pPr lvl="1" rtl="0" algn="l">
              <a:lnSpc>
                <a:spcPct val="95000"/>
              </a:lnSpc>
              <a:spcBef>
                <a:spcPts val="0"/>
              </a:spcBef>
              <a:spcAft>
                <a:spcPts val="0"/>
              </a:spcAft>
              <a:buSzPts val="1400"/>
              <a:buNone/>
              <a:defRPr/>
            </a:lvl2pPr>
            <a:lvl3pPr lvl="2" rtl="0" algn="l">
              <a:lnSpc>
                <a:spcPct val="95000"/>
              </a:lnSpc>
              <a:spcBef>
                <a:spcPts val="0"/>
              </a:spcBef>
              <a:spcAft>
                <a:spcPts val="0"/>
              </a:spcAft>
              <a:buSzPts val="1400"/>
              <a:buNone/>
              <a:defRPr/>
            </a:lvl3pPr>
            <a:lvl4pPr lvl="3" rtl="0" algn="l">
              <a:lnSpc>
                <a:spcPct val="95000"/>
              </a:lnSpc>
              <a:spcBef>
                <a:spcPts val="0"/>
              </a:spcBef>
              <a:spcAft>
                <a:spcPts val="0"/>
              </a:spcAft>
              <a:buSzPts val="1400"/>
              <a:buNone/>
              <a:defRPr/>
            </a:lvl4pPr>
            <a:lvl5pPr lvl="4" rtl="0" algn="l">
              <a:lnSpc>
                <a:spcPct val="95000"/>
              </a:lnSpc>
              <a:spcBef>
                <a:spcPts val="0"/>
              </a:spcBef>
              <a:spcAft>
                <a:spcPts val="0"/>
              </a:spcAft>
              <a:buSzPts val="1400"/>
              <a:buNone/>
              <a:defRPr/>
            </a:lvl5pPr>
            <a:lvl6pPr lvl="5" rtl="0" algn="l">
              <a:lnSpc>
                <a:spcPct val="95000"/>
              </a:lnSpc>
              <a:spcBef>
                <a:spcPts val="0"/>
              </a:spcBef>
              <a:spcAft>
                <a:spcPts val="0"/>
              </a:spcAft>
              <a:buSzPts val="1400"/>
              <a:buNone/>
              <a:defRPr/>
            </a:lvl6pPr>
            <a:lvl7pPr lvl="6" rtl="0" algn="l">
              <a:lnSpc>
                <a:spcPct val="95000"/>
              </a:lnSpc>
              <a:spcBef>
                <a:spcPts val="0"/>
              </a:spcBef>
              <a:spcAft>
                <a:spcPts val="0"/>
              </a:spcAft>
              <a:buSzPts val="1400"/>
              <a:buNone/>
              <a:defRPr/>
            </a:lvl7pPr>
            <a:lvl8pPr lvl="7" rtl="0" algn="l">
              <a:lnSpc>
                <a:spcPct val="95000"/>
              </a:lnSpc>
              <a:spcBef>
                <a:spcPts val="0"/>
              </a:spcBef>
              <a:spcAft>
                <a:spcPts val="0"/>
              </a:spcAft>
              <a:buSzPts val="1400"/>
              <a:buNone/>
              <a:defRPr/>
            </a:lvl8pPr>
            <a:lvl9pPr lvl="8" rtl="0" algn="l">
              <a:lnSpc>
                <a:spcPct val="95000"/>
              </a:lnSpc>
              <a:spcBef>
                <a:spcPts val="0"/>
              </a:spcBef>
              <a:spcAft>
                <a:spcPts val="0"/>
              </a:spcAft>
              <a:buSzPts val="1400"/>
              <a:buNone/>
              <a:defRPr/>
            </a:lvl9pPr>
          </a:lstStyle>
          <a:p/>
        </p:txBody>
      </p:sp>
      <p:sp>
        <p:nvSpPr>
          <p:cNvPr id="218" name="Google Shape;218;p30"/>
          <p:cNvSpPr txBox="1"/>
          <p:nvPr>
            <p:ph idx="1" type="body"/>
          </p:nvPr>
        </p:nvSpPr>
        <p:spPr>
          <a:xfrm>
            <a:off x="719138" y="1078707"/>
            <a:ext cx="7701000" cy="3427800"/>
          </a:xfrm>
          <a:prstGeom prst="rect">
            <a:avLst/>
          </a:prstGeom>
          <a:noFill/>
          <a:ln>
            <a:noFill/>
          </a:ln>
        </p:spPr>
        <p:txBody>
          <a:bodyPr anchorCtr="0" anchor="t" bIns="45700" lIns="91425" spcFirstLastPara="1" rIns="91425" wrap="square" tIns="45700">
            <a:noAutofit/>
          </a:bodyPr>
          <a:lstStyle>
            <a:lvl1pPr indent="-337185" lvl="0" marL="457200" rtl="0" algn="l">
              <a:spcBef>
                <a:spcPts val="1170"/>
              </a:spcBef>
              <a:spcAft>
                <a:spcPts val="0"/>
              </a:spcAft>
              <a:buSzPts val="1710"/>
              <a:buChar char="•"/>
              <a:defRPr/>
            </a:lvl1pPr>
            <a:lvl2pPr indent="-337185" lvl="1" marL="914400" rtl="0" algn="l">
              <a:spcBef>
                <a:spcPts val="450"/>
              </a:spcBef>
              <a:spcAft>
                <a:spcPts val="0"/>
              </a:spcAft>
              <a:buSzPts val="1710"/>
              <a:buChar char="•"/>
              <a:defRPr/>
            </a:lvl2pPr>
            <a:lvl3pPr indent="-337185" lvl="2" marL="1371600" rtl="0" algn="l">
              <a:spcBef>
                <a:spcPts val="540"/>
              </a:spcBef>
              <a:spcAft>
                <a:spcPts val="0"/>
              </a:spcAft>
              <a:buSzPts val="1710"/>
              <a:buChar char="•"/>
              <a:defRPr/>
            </a:lvl3pPr>
            <a:lvl4pPr indent="-337185" lvl="3" marL="1828800" rtl="0" algn="l">
              <a:spcBef>
                <a:spcPts val="540"/>
              </a:spcBef>
              <a:spcAft>
                <a:spcPts val="0"/>
              </a:spcAft>
              <a:buSzPts val="1710"/>
              <a:buChar char="•"/>
              <a:defRPr/>
            </a:lvl4pPr>
            <a:lvl5pPr indent="-337185" lvl="4" marL="2286000" rtl="0" algn="l">
              <a:spcBef>
                <a:spcPts val="540"/>
              </a:spcBef>
              <a:spcAft>
                <a:spcPts val="0"/>
              </a:spcAft>
              <a:buSzPts val="1710"/>
              <a:buChar char="•"/>
              <a:defRPr/>
            </a:lvl5pPr>
            <a:lvl6pPr indent="-337185" lvl="5" marL="2743200" rtl="0" algn="l">
              <a:spcBef>
                <a:spcPts val="540"/>
              </a:spcBef>
              <a:spcAft>
                <a:spcPts val="0"/>
              </a:spcAft>
              <a:buSzPts val="1710"/>
              <a:buChar char="•"/>
              <a:defRPr/>
            </a:lvl6pPr>
            <a:lvl7pPr indent="-337185" lvl="6" marL="3200400" rtl="0" algn="l">
              <a:spcBef>
                <a:spcPts val="540"/>
              </a:spcBef>
              <a:spcAft>
                <a:spcPts val="0"/>
              </a:spcAft>
              <a:buSzPts val="1710"/>
              <a:buChar char="•"/>
              <a:defRPr/>
            </a:lvl7pPr>
            <a:lvl8pPr indent="-337184" lvl="7" marL="3657600" rtl="0" algn="l">
              <a:spcBef>
                <a:spcPts val="540"/>
              </a:spcBef>
              <a:spcAft>
                <a:spcPts val="0"/>
              </a:spcAft>
              <a:buSzPts val="1710"/>
              <a:buChar char="•"/>
              <a:defRPr/>
            </a:lvl8pPr>
            <a:lvl9pPr indent="-337184" lvl="8" marL="4114800" rtl="0" algn="l">
              <a:spcBef>
                <a:spcPts val="540"/>
              </a:spcBef>
              <a:spcAft>
                <a:spcPts val="0"/>
              </a:spcAft>
              <a:buSzPts val="1710"/>
              <a:buChar char="•"/>
              <a:defRPr/>
            </a:lvl9pPr>
          </a:lstStyle>
          <a:p/>
        </p:txBody>
      </p:sp>
      <p:sp>
        <p:nvSpPr>
          <p:cNvPr id="219" name="Google Shape;219;p30"/>
          <p:cNvSpPr txBox="1"/>
          <p:nvPr>
            <p:ph idx="12" type="sldNum"/>
          </p:nvPr>
        </p:nvSpPr>
        <p:spPr>
          <a:xfrm>
            <a:off x="719138" y="4749404"/>
            <a:ext cx="3598800" cy="162000"/>
          </a:xfrm>
          <a:prstGeom prst="rect">
            <a:avLst/>
          </a:prstGeom>
          <a:noFill/>
          <a:ln>
            <a:noFill/>
          </a:ln>
        </p:spPr>
        <p:txBody>
          <a:bodyPr anchorCtr="0" anchor="b" bIns="0" lIns="0" spcFirstLastPara="1" rIns="0" wrap="square" tIns="0">
            <a:noAutofit/>
          </a:bodyPr>
          <a:lstStyle>
            <a:lvl1pPr indent="0" lvl="0" marL="0" rtl="0" algn="l">
              <a:spcBef>
                <a:spcPts val="0"/>
              </a:spcBef>
              <a:spcAft>
                <a:spcPts val="0"/>
              </a:spcAft>
              <a:buNone/>
              <a:defRPr sz="1000">
                <a:solidFill>
                  <a:srgbClr val="4C575C"/>
                </a:solidFill>
                <a:latin typeface="Arial"/>
                <a:ea typeface="Arial"/>
                <a:cs typeface="Arial"/>
                <a:sym typeface="Arial"/>
              </a:defRPr>
            </a:lvl1pPr>
            <a:lvl2pPr indent="0" lvl="1" marL="0" rtl="0" algn="l">
              <a:spcBef>
                <a:spcPts val="0"/>
              </a:spcBef>
              <a:spcAft>
                <a:spcPts val="0"/>
              </a:spcAft>
              <a:buNone/>
              <a:defRPr sz="1000">
                <a:solidFill>
                  <a:srgbClr val="4C575C"/>
                </a:solidFill>
                <a:latin typeface="Arial"/>
                <a:ea typeface="Arial"/>
                <a:cs typeface="Arial"/>
                <a:sym typeface="Arial"/>
              </a:defRPr>
            </a:lvl2pPr>
            <a:lvl3pPr indent="0" lvl="2" marL="0" rtl="0" algn="l">
              <a:spcBef>
                <a:spcPts val="0"/>
              </a:spcBef>
              <a:spcAft>
                <a:spcPts val="0"/>
              </a:spcAft>
              <a:buNone/>
              <a:defRPr sz="1000">
                <a:solidFill>
                  <a:srgbClr val="4C575C"/>
                </a:solidFill>
                <a:latin typeface="Arial"/>
                <a:ea typeface="Arial"/>
                <a:cs typeface="Arial"/>
                <a:sym typeface="Arial"/>
              </a:defRPr>
            </a:lvl3pPr>
            <a:lvl4pPr indent="0" lvl="3" marL="0" rtl="0" algn="l">
              <a:spcBef>
                <a:spcPts val="0"/>
              </a:spcBef>
              <a:spcAft>
                <a:spcPts val="0"/>
              </a:spcAft>
              <a:buNone/>
              <a:defRPr sz="1000">
                <a:solidFill>
                  <a:srgbClr val="4C575C"/>
                </a:solidFill>
                <a:latin typeface="Arial"/>
                <a:ea typeface="Arial"/>
                <a:cs typeface="Arial"/>
                <a:sym typeface="Arial"/>
              </a:defRPr>
            </a:lvl4pPr>
            <a:lvl5pPr indent="0" lvl="4" marL="0" rtl="0" algn="l">
              <a:spcBef>
                <a:spcPts val="0"/>
              </a:spcBef>
              <a:spcAft>
                <a:spcPts val="0"/>
              </a:spcAft>
              <a:buNone/>
              <a:defRPr sz="1000">
                <a:solidFill>
                  <a:srgbClr val="4C575C"/>
                </a:solidFill>
                <a:latin typeface="Arial"/>
                <a:ea typeface="Arial"/>
                <a:cs typeface="Arial"/>
                <a:sym typeface="Arial"/>
              </a:defRPr>
            </a:lvl5pPr>
            <a:lvl6pPr indent="0" lvl="5" marL="0" rtl="0" algn="l">
              <a:spcBef>
                <a:spcPts val="0"/>
              </a:spcBef>
              <a:spcAft>
                <a:spcPts val="0"/>
              </a:spcAft>
              <a:buNone/>
              <a:defRPr sz="1000">
                <a:solidFill>
                  <a:srgbClr val="4C575C"/>
                </a:solidFill>
                <a:latin typeface="Arial"/>
                <a:ea typeface="Arial"/>
                <a:cs typeface="Arial"/>
                <a:sym typeface="Arial"/>
              </a:defRPr>
            </a:lvl6pPr>
            <a:lvl7pPr indent="0" lvl="6" marL="0" rtl="0" algn="l">
              <a:spcBef>
                <a:spcPts val="0"/>
              </a:spcBef>
              <a:spcAft>
                <a:spcPts val="0"/>
              </a:spcAft>
              <a:buNone/>
              <a:defRPr sz="1000">
                <a:solidFill>
                  <a:srgbClr val="4C575C"/>
                </a:solidFill>
                <a:latin typeface="Arial"/>
                <a:ea typeface="Arial"/>
                <a:cs typeface="Arial"/>
                <a:sym typeface="Arial"/>
              </a:defRPr>
            </a:lvl7pPr>
            <a:lvl8pPr indent="0" lvl="7" marL="0" rtl="0" algn="l">
              <a:spcBef>
                <a:spcPts val="0"/>
              </a:spcBef>
              <a:spcAft>
                <a:spcPts val="0"/>
              </a:spcAft>
              <a:buNone/>
              <a:defRPr sz="1000">
                <a:solidFill>
                  <a:srgbClr val="4C575C"/>
                </a:solidFill>
                <a:latin typeface="Arial"/>
                <a:ea typeface="Arial"/>
                <a:cs typeface="Arial"/>
                <a:sym typeface="Arial"/>
              </a:defRPr>
            </a:lvl8pPr>
            <a:lvl9pPr indent="0" lvl="8" marL="0" rtl="0" algn="l">
              <a:spcBef>
                <a:spcPts val="0"/>
              </a:spcBef>
              <a:spcAft>
                <a:spcPts val="0"/>
              </a:spcAft>
              <a:buNone/>
              <a:defRPr sz="1000">
                <a:solidFill>
                  <a:srgbClr val="4C575C"/>
                </a:solidFill>
                <a:latin typeface="Arial"/>
                <a:ea typeface="Arial"/>
                <a:cs typeface="Arial"/>
                <a:sym typeface="Arial"/>
              </a:defRPr>
            </a:lvl9pPr>
          </a:lstStyle>
          <a:p>
            <a:pPr indent="0" lvl="0" marL="0" rtl="0" algn="l">
              <a:spcBef>
                <a:spcPts val="0"/>
              </a:spcBef>
              <a:spcAft>
                <a:spcPts val="0"/>
              </a:spcAft>
              <a:buNone/>
            </a:pPr>
            <a:r>
              <a:rPr lang="en-GB"/>
              <a:t>www.bclplaw.com  Page </a:t>
            </a:r>
            <a:fld id="{00000000-1234-1234-1234-123412341234}" type="slidenum">
              <a:rPr lang="en-GB"/>
              <a:t>‹#›</a:t>
            </a:fld>
            <a:r>
              <a:rPr lang="en-GB"/>
              <a:t>  © Bryan Cave Leighton Paisner</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20" name="Shape 220"/>
        <p:cNvGrpSpPr/>
        <p:nvPr/>
      </p:nvGrpSpPr>
      <p:grpSpPr>
        <a:xfrm>
          <a:off x="0" y="0"/>
          <a:ext cx="0" cy="0"/>
          <a:chOff x="0" y="0"/>
          <a:chExt cx="0" cy="0"/>
        </a:xfrm>
      </p:grpSpPr>
      <p:sp>
        <p:nvSpPr>
          <p:cNvPr id="221" name="Google Shape;221;p31"/>
          <p:cNvSpPr txBox="1"/>
          <p:nvPr>
            <p:ph type="title"/>
          </p:nvPr>
        </p:nvSpPr>
        <p:spPr>
          <a:xfrm>
            <a:off x="722313" y="872527"/>
            <a:ext cx="7772400" cy="10215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SzPts val="1400"/>
              <a:buNone/>
              <a:defRPr b="0" sz="4000" cap="none"/>
            </a:lvl1pPr>
            <a:lvl2pPr lvl="1" rtl="0" algn="l">
              <a:lnSpc>
                <a:spcPct val="95000"/>
              </a:lnSpc>
              <a:spcBef>
                <a:spcPts val="0"/>
              </a:spcBef>
              <a:spcAft>
                <a:spcPts val="0"/>
              </a:spcAft>
              <a:buSzPts val="1400"/>
              <a:buNone/>
              <a:defRPr/>
            </a:lvl2pPr>
            <a:lvl3pPr lvl="2" rtl="0" algn="l">
              <a:lnSpc>
                <a:spcPct val="95000"/>
              </a:lnSpc>
              <a:spcBef>
                <a:spcPts val="0"/>
              </a:spcBef>
              <a:spcAft>
                <a:spcPts val="0"/>
              </a:spcAft>
              <a:buSzPts val="1400"/>
              <a:buNone/>
              <a:defRPr/>
            </a:lvl3pPr>
            <a:lvl4pPr lvl="3" rtl="0" algn="l">
              <a:lnSpc>
                <a:spcPct val="95000"/>
              </a:lnSpc>
              <a:spcBef>
                <a:spcPts val="0"/>
              </a:spcBef>
              <a:spcAft>
                <a:spcPts val="0"/>
              </a:spcAft>
              <a:buSzPts val="1400"/>
              <a:buNone/>
              <a:defRPr/>
            </a:lvl4pPr>
            <a:lvl5pPr lvl="4" rtl="0" algn="l">
              <a:lnSpc>
                <a:spcPct val="95000"/>
              </a:lnSpc>
              <a:spcBef>
                <a:spcPts val="0"/>
              </a:spcBef>
              <a:spcAft>
                <a:spcPts val="0"/>
              </a:spcAft>
              <a:buSzPts val="1400"/>
              <a:buNone/>
              <a:defRPr/>
            </a:lvl5pPr>
            <a:lvl6pPr lvl="5" rtl="0" algn="l">
              <a:lnSpc>
                <a:spcPct val="95000"/>
              </a:lnSpc>
              <a:spcBef>
                <a:spcPts val="0"/>
              </a:spcBef>
              <a:spcAft>
                <a:spcPts val="0"/>
              </a:spcAft>
              <a:buSzPts val="1400"/>
              <a:buNone/>
              <a:defRPr/>
            </a:lvl6pPr>
            <a:lvl7pPr lvl="6" rtl="0" algn="l">
              <a:lnSpc>
                <a:spcPct val="95000"/>
              </a:lnSpc>
              <a:spcBef>
                <a:spcPts val="0"/>
              </a:spcBef>
              <a:spcAft>
                <a:spcPts val="0"/>
              </a:spcAft>
              <a:buSzPts val="1400"/>
              <a:buNone/>
              <a:defRPr/>
            </a:lvl7pPr>
            <a:lvl8pPr lvl="7" rtl="0" algn="l">
              <a:lnSpc>
                <a:spcPct val="95000"/>
              </a:lnSpc>
              <a:spcBef>
                <a:spcPts val="0"/>
              </a:spcBef>
              <a:spcAft>
                <a:spcPts val="0"/>
              </a:spcAft>
              <a:buSzPts val="1400"/>
              <a:buNone/>
              <a:defRPr/>
            </a:lvl8pPr>
            <a:lvl9pPr lvl="8" rtl="0" algn="l">
              <a:lnSpc>
                <a:spcPct val="95000"/>
              </a:lnSpc>
              <a:spcBef>
                <a:spcPts val="0"/>
              </a:spcBef>
              <a:spcAft>
                <a:spcPts val="0"/>
              </a:spcAft>
              <a:buSzPts val="1400"/>
              <a:buNone/>
              <a:defRPr/>
            </a:lvl9pPr>
          </a:lstStyle>
          <a:p/>
        </p:txBody>
      </p:sp>
      <p:sp>
        <p:nvSpPr>
          <p:cNvPr id="222" name="Google Shape;222;p31"/>
          <p:cNvSpPr txBox="1"/>
          <p:nvPr>
            <p:ph idx="1" type="body"/>
          </p:nvPr>
        </p:nvSpPr>
        <p:spPr>
          <a:xfrm>
            <a:off x="722313" y="2044170"/>
            <a:ext cx="7772400" cy="1125000"/>
          </a:xfrm>
          <a:prstGeom prst="rect">
            <a:avLst/>
          </a:prstGeom>
          <a:noFill/>
          <a:ln>
            <a:noFill/>
          </a:ln>
        </p:spPr>
        <p:txBody>
          <a:bodyPr anchorCtr="0" anchor="t" bIns="0" lIns="0" spcFirstLastPara="1" rIns="0" wrap="square" tIns="0">
            <a:noAutofit/>
          </a:bodyPr>
          <a:lstStyle>
            <a:lvl1pPr indent="-228600" lvl="0" marL="457200" rtl="0" algn="l">
              <a:spcBef>
                <a:spcPts val="1820"/>
              </a:spcBef>
              <a:spcAft>
                <a:spcPts val="0"/>
              </a:spcAft>
              <a:buSzPts val="2660"/>
              <a:buFont typeface="Tahoma"/>
              <a:buNone/>
              <a:defRPr sz="2800"/>
            </a:lvl1pPr>
            <a:lvl2pPr indent="-228600" lvl="1" marL="914400" rtl="0" algn="l">
              <a:spcBef>
                <a:spcPts val="450"/>
              </a:spcBef>
              <a:spcAft>
                <a:spcPts val="0"/>
              </a:spcAft>
              <a:buSzPts val="1710"/>
              <a:buFont typeface="Tahoma"/>
              <a:buNone/>
              <a:defRPr sz="1800"/>
            </a:lvl2pPr>
            <a:lvl3pPr indent="-228600" lvl="2" marL="1371600" rtl="0" algn="l">
              <a:spcBef>
                <a:spcPts val="480"/>
              </a:spcBef>
              <a:spcAft>
                <a:spcPts val="0"/>
              </a:spcAft>
              <a:buSzPts val="1520"/>
              <a:buFont typeface="Tahoma"/>
              <a:buNone/>
              <a:defRPr sz="1600"/>
            </a:lvl3pPr>
            <a:lvl4pPr indent="-228600" lvl="3" marL="1828800" rtl="0" algn="l">
              <a:spcBef>
                <a:spcPts val="420"/>
              </a:spcBef>
              <a:spcAft>
                <a:spcPts val="0"/>
              </a:spcAft>
              <a:buSzPts val="1330"/>
              <a:buFont typeface="Tahoma"/>
              <a:buNone/>
              <a:defRPr sz="1400"/>
            </a:lvl4pPr>
            <a:lvl5pPr indent="-228600" lvl="4" marL="2286000" rtl="0" algn="l">
              <a:spcBef>
                <a:spcPts val="420"/>
              </a:spcBef>
              <a:spcAft>
                <a:spcPts val="0"/>
              </a:spcAft>
              <a:buSzPts val="1330"/>
              <a:buFont typeface="Tahoma"/>
              <a:buNone/>
              <a:defRPr sz="1400"/>
            </a:lvl5pPr>
            <a:lvl6pPr indent="-228600" lvl="5" marL="2743200" rtl="0" algn="l">
              <a:spcBef>
                <a:spcPts val="420"/>
              </a:spcBef>
              <a:spcAft>
                <a:spcPts val="0"/>
              </a:spcAft>
              <a:buSzPts val="1330"/>
              <a:buFont typeface="Tahoma"/>
              <a:buNone/>
              <a:defRPr sz="1400"/>
            </a:lvl6pPr>
            <a:lvl7pPr indent="-228600" lvl="6" marL="3200400" rtl="0" algn="l">
              <a:spcBef>
                <a:spcPts val="420"/>
              </a:spcBef>
              <a:spcAft>
                <a:spcPts val="0"/>
              </a:spcAft>
              <a:buSzPts val="1330"/>
              <a:buFont typeface="Tahoma"/>
              <a:buNone/>
              <a:defRPr sz="1400"/>
            </a:lvl7pPr>
            <a:lvl8pPr indent="-228600" lvl="7" marL="3657600" rtl="0" algn="l">
              <a:spcBef>
                <a:spcPts val="420"/>
              </a:spcBef>
              <a:spcAft>
                <a:spcPts val="0"/>
              </a:spcAft>
              <a:buSzPts val="1330"/>
              <a:buFont typeface="Tahoma"/>
              <a:buNone/>
              <a:defRPr sz="1400"/>
            </a:lvl8pPr>
            <a:lvl9pPr indent="-228600" lvl="8" marL="4114800" rtl="0" algn="l">
              <a:spcBef>
                <a:spcPts val="420"/>
              </a:spcBef>
              <a:spcAft>
                <a:spcPts val="0"/>
              </a:spcAft>
              <a:buSzPts val="1330"/>
              <a:buFont typeface="Tahoma"/>
              <a:buNone/>
              <a:defRPr sz="1400"/>
            </a:lvl9pPr>
          </a:lstStyle>
          <a:p/>
        </p:txBody>
      </p:sp>
      <p:sp>
        <p:nvSpPr>
          <p:cNvPr id="223" name="Google Shape;223;p31"/>
          <p:cNvSpPr txBox="1"/>
          <p:nvPr>
            <p:ph idx="12" type="sldNum"/>
          </p:nvPr>
        </p:nvSpPr>
        <p:spPr>
          <a:xfrm>
            <a:off x="719138" y="4749404"/>
            <a:ext cx="3598800" cy="162000"/>
          </a:xfrm>
          <a:prstGeom prst="rect">
            <a:avLst/>
          </a:prstGeom>
          <a:noFill/>
          <a:ln>
            <a:noFill/>
          </a:ln>
        </p:spPr>
        <p:txBody>
          <a:bodyPr anchorCtr="0" anchor="b" bIns="0" lIns="0" spcFirstLastPara="1" rIns="0" wrap="square" tIns="0">
            <a:noAutofit/>
          </a:bodyPr>
          <a:lstStyle>
            <a:lvl1pPr indent="0" lvl="0" marL="0" rtl="0" algn="l">
              <a:spcBef>
                <a:spcPts val="0"/>
              </a:spcBef>
              <a:spcAft>
                <a:spcPts val="0"/>
              </a:spcAft>
              <a:buNone/>
              <a:defRPr sz="1000">
                <a:solidFill>
                  <a:srgbClr val="4C575C"/>
                </a:solidFill>
                <a:latin typeface="Arial"/>
                <a:ea typeface="Arial"/>
                <a:cs typeface="Arial"/>
                <a:sym typeface="Arial"/>
              </a:defRPr>
            </a:lvl1pPr>
            <a:lvl2pPr indent="0" lvl="1" marL="0" rtl="0" algn="l">
              <a:spcBef>
                <a:spcPts val="0"/>
              </a:spcBef>
              <a:spcAft>
                <a:spcPts val="0"/>
              </a:spcAft>
              <a:buNone/>
              <a:defRPr sz="1000">
                <a:solidFill>
                  <a:srgbClr val="4C575C"/>
                </a:solidFill>
                <a:latin typeface="Arial"/>
                <a:ea typeface="Arial"/>
                <a:cs typeface="Arial"/>
                <a:sym typeface="Arial"/>
              </a:defRPr>
            </a:lvl2pPr>
            <a:lvl3pPr indent="0" lvl="2" marL="0" rtl="0" algn="l">
              <a:spcBef>
                <a:spcPts val="0"/>
              </a:spcBef>
              <a:spcAft>
                <a:spcPts val="0"/>
              </a:spcAft>
              <a:buNone/>
              <a:defRPr sz="1000">
                <a:solidFill>
                  <a:srgbClr val="4C575C"/>
                </a:solidFill>
                <a:latin typeface="Arial"/>
                <a:ea typeface="Arial"/>
                <a:cs typeface="Arial"/>
                <a:sym typeface="Arial"/>
              </a:defRPr>
            </a:lvl3pPr>
            <a:lvl4pPr indent="0" lvl="3" marL="0" rtl="0" algn="l">
              <a:spcBef>
                <a:spcPts val="0"/>
              </a:spcBef>
              <a:spcAft>
                <a:spcPts val="0"/>
              </a:spcAft>
              <a:buNone/>
              <a:defRPr sz="1000">
                <a:solidFill>
                  <a:srgbClr val="4C575C"/>
                </a:solidFill>
                <a:latin typeface="Arial"/>
                <a:ea typeface="Arial"/>
                <a:cs typeface="Arial"/>
                <a:sym typeface="Arial"/>
              </a:defRPr>
            </a:lvl4pPr>
            <a:lvl5pPr indent="0" lvl="4" marL="0" rtl="0" algn="l">
              <a:spcBef>
                <a:spcPts val="0"/>
              </a:spcBef>
              <a:spcAft>
                <a:spcPts val="0"/>
              </a:spcAft>
              <a:buNone/>
              <a:defRPr sz="1000">
                <a:solidFill>
                  <a:srgbClr val="4C575C"/>
                </a:solidFill>
                <a:latin typeface="Arial"/>
                <a:ea typeface="Arial"/>
                <a:cs typeface="Arial"/>
                <a:sym typeface="Arial"/>
              </a:defRPr>
            </a:lvl5pPr>
            <a:lvl6pPr indent="0" lvl="5" marL="0" rtl="0" algn="l">
              <a:spcBef>
                <a:spcPts val="0"/>
              </a:spcBef>
              <a:spcAft>
                <a:spcPts val="0"/>
              </a:spcAft>
              <a:buNone/>
              <a:defRPr sz="1000">
                <a:solidFill>
                  <a:srgbClr val="4C575C"/>
                </a:solidFill>
                <a:latin typeface="Arial"/>
                <a:ea typeface="Arial"/>
                <a:cs typeface="Arial"/>
                <a:sym typeface="Arial"/>
              </a:defRPr>
            </a:lvl6pPr>
            <a:lvl7pPr indent="0" lvl="6" marL="0" rtl="0" algn="l">
              <a:spcBef>
                <a:spcPts val="0"/>
              </a:spcBef>
              <a:spcAft>
                <a:spcPts val="0"/>
              </a:spcAft>
              <a:buNone/>
              <a:defRPr sz="1000">
                <a:solidFill>
                  <a:srgbClr val="4C575C"/>
                </a:solidFill>
                <a:latin typeface="Arial"/>
                <a:ea typeface="Arial"/>
                <a:cs typeface="Arial"/>
                <a:sym typeface="Arial"/>
              </a:defRPr>
            </a:lvl7pPr>
            <a:lvl8pPr indent="0" lvl="7" marL="0" rtl="0" algn="l">
              <a:spcBef>
                <a:spcPts val="0"/>
              </a:spcBef>
              <a:spcAft>
                <a:spcPts val="0"/>
              </a:spcAft>
              <a:buNone/>
              <a:defRPr sz="1000">
                <a:solidFill>
                  <a:srgbClr val="4C575C"/>
                </a:solidFill>
                <a:latin typeface="Arial"/>
                <a:ea typeface="Arial"/>
                <a:cs typeface="Arial"/>
                <a:sym typeface="Arial"/>
              </a:defRPr>
            </a:lvl8pPr>
            <a:lvl9pPr indent="0" lvl="8" marL="0" rtl="0" algn="l">
              <a:spcBef>
                <a:spcPts val="0"/>
              </a:spcBef>
              <a:spcAft>
                <a:spcPts val="0"/>
              </a:spcAft>
              <a:buNone/>
              <a:defRPr sz="1000">
                <a:solidFill>
                  <a:srgbClr val="4C575C"/>
                </a:solidFill>
                <a:latin typeface="Arial"/>
                <a:ea typeface="Arial"/>
                <a:cs typeface="Arial"/>
                <a:sym typeface="Arial"/>
              </a:defRPr>
            </a:lvl9pPr>
          </a:lstStyle>
          <a:p>
            <a:pPr indent="0" lvl="0" marL="0" rtl="0" algn="l">
              <a:spcBef>
                <a:spcPts val="0"/>
              </a:spcBef>
              <a:spcAft>
                <a:spcPts val="0"/>
              </a:spcAft>
              <a:buNone/>
            </a:pPr>
            <a:r>
              <a:rPr lang="en-GB"/>
              <a:t>www.bclplaw.com  Page </a:t>
            </a:r>
            <a:fld id="{00000000-1234-1234-1234-123412341234}" type="slidenum">
              <a:rPr lang="en-GB"/>
              <a:t>‹#›</a:t>
            </a:fld>
            <a:r>
              <a:rPr lang="en-GB"/>
              <a:t>  © Bryan Cave Leighton Paisner</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Title and content">
  <p:cSld name="NRF_Title and content">
    <p:spTree>
      <p:nvGrpSpPr>
        <p:cNvPr id="33" name="Shape 33"/>
        <p:cNvGrpSpPr/>
        <p:nvPr/>
      </p:nvGrpSpPr>
      <p:grpSpPr>
        <a:xfrm>
          <a:off x="0" y="0"/>
          <a:ext cx="0" cy="0"/>
          <a:chOff x="0" y="0"/>
          <a:chExt cx="0" cy="0"/>
        </a:xfrm>
      </p:grpSpPr>
      <p:sp>
        <p:nvSpPr>
          <p:cNvPr id="34" name="Google Shape;34;p4"/>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4"/>
          <p:cNvSpPr txBox="1"/>
          <p:nvPr>
            <p:ph idx="1" type="body"/>
          </p:nvPr>
        </p:nvSpPr>
        <p:spPr>
          <a:xfrm>
            <a:off x="342000" y="1385887"/>
            <a:ext cx="8460000" cy="3094037"/>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36" name="Google Shape;36;p4"/>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24" name="Shape 224"/>
        <p:cNvGrpSpPr/>
        <p:nvPr/>
      </p:nvGrpSpPr>
      <p:grpSpPr>
        <a:xfrm>
          <a:off x="0" y="0"/>
          <a:ext cx="0" cy="0"/>
          <a:chOff x="0" y="0"/>
          <a:chExt cx="0" cy="0"/>
        </a:xfrm>
      </p:grpSpPr>
      <p:sp>
        <p:nvSpPr>
          <p:cNvPr id="225" name="Google Shape;225;p32"/>
          <p:cNvSpPr txBox="1"/>
          <p:nvPr>
            <p:ph type="title"/>
          </p:nvPr>
        </p:nvSpPr>
        <p:spPr>
          <a:xfrm>
            <a:off x="719138" y="107156"/>
            <a:ext cx="7701000" cy="6477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SzPts val="1400"/>
              <a:buNone/>
              <a:defRPr/>
            </a:lvl1pPr>
            <a:lvl2pPr lvl="1" rtl="0" algn="l">
              <a:lnSpc>
                <a:spcPct val="95000"/>
              </a:lnSpc>
              <a:spcBef>
                <a:spcPts val="0"/>
              </a:spcBef>
              <a:spcAft>
                <a:spcPts val="0"/>
              </a:spcAft>
              <a:buSzPts val="1400"/>
              <a:buNone/>
              <a:defRPr/>
            </a:lvl2pPr>
            <a:lvl3pPr lvl="2" rtl="0" algn="l">
              <a:lnSpc>
                <a:spcPct val="95000"/>
              </a:lnSpc>
              <a:spcBef>
                <a:spcPts val="0"/>
              </a:spcBef>
              <a:spcAft>
                <a:spcPts val="0"/>
              </a:spcAft>
              <a:buSzPts val="1400"/>
              <a:buNone/>
              <a:defRPr/>
            </a:lvl3pPr>
            <a:lvl4pPr lvl="3" rtl="0" algn="l">
              <a:lnSpc>
                <a:spcPct val="95000"/>
              </a:lnSpc>
              <a:spcBef>
                <a:spcPts val="0"/>
              </a:spcBef>
              <a:spcAft>
                <a:spcPts val="0"/>
              </a:spcAft>
              <a:buSzPts val="1400"/>
              <a:buNone/>
              <a:defRPr/>
            </a:lvl4pPr>
            <a:lvl5pPr lvl="4" rtl="0" algn="l">
              <a:lnSpc>
                <a:spcPct val="95000"/>
              </a:lnSpc>
              <a:spcBef>
                <a:spcPts val="0"/>
              </a:spcBef>
              <a:spcAft>
                <a:spcPts val="0"/>
              </a:spcAft>
              <a:buSzPts val="1400"/>
              <a:buNone/>
              <a:defRPr/>
            </a:lvl5pPr>
            <a:lvl6pPr lvl="5" rtl="0" algn="l">
              <a:lnSpc>
                <a:spcPct val="95000"/>
              </a:lnSpc>
              <a:spcBef>
                <a:spcPts val="0"/>
              </a:spcBef>
              <a:spcAft>
                <a:spcPts val="0"/>
              </a:spcAft>
              <a:buSzPts val="1400"/>
              <a:buNone/>
              <a:defRPr/>
            </a:lvl6pPr>
            <a:lvl7pPr lvl="6" rtl="0" algn="l">
              <a:lnSpc>
                <a:spcPct val="95000"/>
              </a:lnSpc>
              <a:spcBef>
                <a:spcPts val="0"/>
              </a:spcBef>
              <a:spcAft>
                <a:spcPts val="0"/>
              </a:spcAft>
              <a:buSzPts val="1400"/>
              <a:buNone/>
              <a:defRPr/>
            </a:lvl7pPr>
            <a:lvl8pPr lvl="7" rtl="0" algn="l">
              <a:lnSpc>
                <a:spcPct val="95000"/>
              </a:lnSpc>
              <a:spcBef>
                <a:spcPts val="0"/>
              </a:spcBef>
              <a:spcAft>
                <a:spcPts val="0"/>
              </a:spcAft>
              <a:buSzPts val="1400"/>
              <a:buNone/>
              <a:defRPr/>
            </a:lvl8pPr>
            <a:lvl9pPr lvl="8" rtl="0" algn="l">
              <a:lnSpc>
                <a:spcPct val="95000"/>
              </a:lnSpc>
              <a:spcBef>
                <a:spcPts val="0"/>
              </a:spcBef>
              <a:spcAft>
                <a:spcPts val="0"/>
              </a:spcAft>
              <a:buSzPts val="1400"/>
              <a:buNone/>
              <a:defRPr/>
            </a:lvl9pPr>
          </a:lstStyle>
          <a:p/>
        </p:txBody>
      </p:sp>
      <p:sp>
        <p:nvSpPr>
          <p:cNvPr id="226" name="Google Shape;226;p32"/>
          <p:cNvSpPr txBox="1"/>
          <p:nvPr>
            <p:ph idx="1" type="body"/>
          </p:nvPr>
        </p:nvSpPr>
        <p:spPr>
          <a:xfrm>
            <a:off x="719138" y="1078707"/>
            <a:ext cx="3773400" cy="3427800"/>
          </a:xfrm>
          <a:prstGeom prst="rect">
            <a:avLst/>
          </a:prstGeom>
          <a:noFill/>
          <a:ln>
            <a:noFill/>
          </a:ln>
        </p:spPr>
        <p:txBody>
          <a:bodyPr anchorCtr="0" anchor="t" bIns="45700" lIns="91425" spcFirstLastPara="1" rIns="91425" wrap="square" tIns="45700">
            <a:noAutofit/>
          </a:bodyPr>
          <a:lstStyle>
            <a:lvl1pPr indent="-349250" lvl="0" marL="457200" rtl="0" algn="l">
              <a:spcBef>
                <a:spcPts val="1300"/>
              </a:spcBef>
              <a:spcAft>
                <a:spcPts val="0"/>
              </a:spcAft>
              <a:buSzPts val="1900"/>
              <a:buFont typeface="Tahoma"/>
              <a:buChar char="•"/>
              <a:defRPr sz="2000"/>
            </a:lvl1pPr>
            <a:lvl2pPr indent="-349250" lvl="1" marL="914400" rtl="0" algn="l">
              <a:spcBef>
                <a:spcPts val="500"/>
              </a:spcBef>
              <a:spcAft>
                <a:spcPts val="0"/>
              </a:spcAft>
              <a:buSzPts val="1900"/>
              <a:buFont typeface="Tahoma"/>
              <a:buChar char="•"/>
              <a:defRPr sz="2000"/>
            </a:lvl2pPr>
            <a:lvl3pPr indent="-337185" lvl="2" marL="1371600" rtl="0" algn="l">
              <a:spcBef>
                <a:spcPts val="540"/>
              </a:spcBef>
              <a:spcAft>
                <a:spcPts val="0"/>
              </a:spcAft>
              <a:buSzPts val="1710"/>
              <a:buFont typeface="Tahoma"/>
              <a:buChar char="•"/>
              <a:defRPr sz="1800"/>
            </a:lvl3pPr>
            <a:lvl4pPr indent="-337185" lvl="3" marL="1828800" rtl="0" algn="l">
              <a:spcBef>
                <a:spcPts val="540"/>
              </a:spcBef>
              <a:spcAft>
                <a:spcPts val="0"/>
              </a:spcAft>
              <a:buSzPts val="1710"/>
              <a:buFont typeface="Tahoma"/>
              <a:buChar char="•"/>
              <a:defRPr sz="1800"/>
            </a:lvl4pPr>
            <a:lvl5pPr indent="-337185" lvl="4" marL="2286000" rtl="0" algn="l">
              <a:spcBef>
                <a:spcPts val="540"/>
              </a:spcBef>
              <a:spcAft>
                <a:spcPts val="0"/>
              </a:spcAft>
              <a:buSzPts val="1710"/>
              <a:buFont typeface="Tahoma"/>
              <a:buChar char="•"/>
              <a:defRPr sz="1800"/>
            </a:lvl5pPr>
            <a:lvl6pPr indent="-337185" lvl="5" marL="2743200" rtl="0" algn="l">
              <a:spcBef>
                <a:spcPts val="540"/>
              </a:spcBef>
              <a:spcAft>
                <a:spcPts val="0"/>
              </a:spcAft>
              <a:buSzPts val="1710"/>
              <a:buFont typeface="Tahoma"/>
              <a:buChar char="•"/>
              <a:defRPr sz="1800"/>
            </a:lvl6pPr>
            <a:lvl7pPr indent="-337185" lvl="6" marL="3200400" rtl="0" algn="l">
              <a:spcBef>
                <a:spcPts val="540"/>
              </a:spcBef>
              <a:spcAft>
                <a:spcPts val="0"/>
              </a:spcAft>
              <a:buSzPts val="1710"/>
              <a:buFont typeface="Tahoma"/>
              <a:buChar char="•"/>
              <a:defRPr sz="1800"/>
            </a:lvl7pPr>
            <a:lvl8pPr indent="-337184" lvl="7" marL="3657600" rtl="0" algn="l">
              <a:spcBef>
                <a:spcPts val="540"/>
              </a:spcBef>
              <a:spcAft>
                <a:spcPts val="0"/>
              </a:spcAft>
              <a:buSzPts val="1710"/>
              <a:buFont typeface="Tahoma"/>
              <a:buChar char="•"/>
              <a:defRPr sz="1800"/>
            </a:lvl8pPr>
            <a:lvl9pPr indent="-337184" lvl="8" marL="4114800" rtl="0" algn="l">
              <a:spcBef>
                <a:spcPts val="540"/>
              </a:spcBef>
              <a:spcAft>
                <a:spcPts val="0"/>
              </a:spcAft>
              <a:buSzPts val="1710"/>
              <a:buFont typeface="Tahoma"/>
              <a:buChar char="•"/>
              <a:defRPr sz="1800"/>
            </a:lvl9pPr>
          </a:lstStyle>
          <a:p/>
        </p:txBody>
      </p:sp>
      <p:sp>
        <p:nvSpPr>
          <p:cNvPr id="227" name="Google Shape;227;p32"/>
          <p:cNvSpPr txBox="1"/>
          <p:nvPr>
            <p:ph idx="2" type="body"/>
          </p:nvPr>
        </p:nvSpPr>
        <p:spPr>
          <a:xfrm>
            <a:off x="4645026" y="1078707"/>
            <a:ext cx="3775200" cy="3427800"/>
          </a:xfrm>
          <a:prstGeom prst="rect">
            <a:avLst/>
          </a:prstGeom>
          <a:noFill/>
          <a:ln>
            <a:noFill/>
          </a:ln>
        </p:spPr>
        <p:txBody>
          <a:bodyPr anchorCtr="0" anchor="t" bIns="45700" lIns="91425" spcFirstLastPara="1" rIns="91425" wrap="square" tIns="45700">
            <a:noAutofit/>
          </a:bodyPr>
          <a:lstStyle>
            <a:lvl1pPr indent="-349250" lvl="0" marL="457200" rtl="0" algn="l">
              <a:spcBef>
                <a:spcPts val="1300"/>
              </a:spcBef>
              <a:spcAft>
                <a:spcPts val="0"/>
              </a:spcAft>
              <a:buSzPts val="1900"/>
              <a:buFont typeface="Tahoma"/>
              <a:buChar char="•"/>
              <a:defRPr sz="2000"/>
            </a:lvl1pPr>
            <a:lvl2pPr indent="-349250" lvl="1" marL="914400" rtl="0" algn="l">
              <a:spcBef>
                <a:spcPts val="500"/>
              </a:spcBef>
              <a:spcAft>
                <a:spcPts val="0"/>
              </a:spcAft>
              <a:buSzPts val="1900"/>
              <a:buFont typeface="Tahoma"/>
              <a:buChar char="•"/>
              <a:defRPr sz="2000"/>
            </a:lvl2pPr>
            <a:lvl3pPr indent="-337185" lvl="2" marL="1371600" rtl="0" algn="l">
              <a:spcBef>
                <a:spcPts val="540"/>
              </a:spcBef>
              <a:spcAft>
                <a:spcPts val="0"/>
              </a:spcAft>
              <a:buSzPts val="1710"/>
              <a:buFont typeface="Tahoma"/>
              <a:buChar char="•"/>
              <a:defRPr sz="1800"/>
            </a:lvl3pPr>
            <a:lvl4pPr indent="-337185" lvl="3" marL="1828800" rtl="0" algn="l">
              <a:spcBef>
                <a:spcPts val="540"/>
              </a:spcBef>
              <a:spcAft>
                <a:spcPts val="0"/>
              </a:spcAft>
              <a:buSzPts val="1710"/>
              <a:buFont typeface="Tahoma"/>
              <a:buChar char="•"/>
              <a:defRPr sz="1800"/>
            </a:lvl4pPr>
            <a:lvl5pPr indent="-337185" lvl="4" marL="2286000" rtl="0" algn="l">
              <a:spcBef>
                <a:spcPts val="540"/>
              </a:spcBef>
              <a:spcAft>
                <a:spcPts val="0"/>
              </a:spcAft>
              <a:buSzPts val="1710"/>
              <a:buFont typeface="Tahoma"/>
              <a:buChar char="•"/>
              <a:defRPr sz="1800"/>
            </a:lvl5pPr>
            <a:lvl6pPr indent="-337185" lvl="5" marL="2743200" rtl="0" algn="l">
              <a:spcBef>
                <a:spcPts val="540"/>
              </a:spcBef>
              <a:spcAft>
                <a:spcPts val="0"/>
              </a:spcAft>
              <a:buSzPts val="1710"/>
              <a:buFont typeface="Tahoma"/>
              <a:buChar char="•"/>
              <a:defRPr sz="1800"/>
            </a:lvl6pPr>
            <a:lvl7pPr indent="-337185" lvl="6" marL="3200400" rtl="0" algn="l">
              <a:spcBef>
                <a:spcPts val="540"/>
              </a:spcBef>
              <a:spcAft>
                <a:spcPts val="0"/>
              </a:spcAft>
              <a:buSzPts val="1710"/>
              <a:buFont typeface="Tahoma"/>
              <a:buChar char="•"/>
              <a:defRPr sz="1800"/>
            </a:lvl7pPr>
            <a:lvl8pPr indent="-337184" lvl="7" marL="3657600" rtl="0" algn="l">
              <a:spcBef>
                <a:spcPts val="540"/>
              </a:spcBef>
              <a:spcAft>
                <a:spcPts val="0"/>
              </a:spcAft>
              <a:buSzPts val="1710"/>
              <a:buFont typeface="Tahoma"/>
              <a:buChar char="•"/>
              <a:defRPr sz="1800"/>
            </a:lvl8pPr>
            <a:lvl9pPr indent="-337184" lvl="8" marL="4114800" rtl="0" algn="l">
              <a:spcBef>
                <a:spcPts val="540"/>
              </a:spcBef>
              <a:spcAft>
                <a:spcPts val="0"/>
              </a:spcAft>
              <a:buSzPts val="1710"/>
              <a:buFont typeface="Tahoma"/>
              <a:buChar char="•"/>
              <a:defRPr sz="1800"/>
            </a:lvl9pPr>
          </a:lstStyle>
          <a:p/>
        </p:txBody>
      </p:sp>
      <p:sp>
        <p:nvSpPr>
          <p:cNvPr id="228" name="Google Shape;228;p32"/>
          <p:cNvSpPr txBox="1"/>
          <p:nvPr>
            <p:ph idx="12" type="sldNum"/>
          </p:nvPr>
        </p:nvSpPr>
        <p:spPr>
          <a:xfrm>
            <a:off x="719138" y="4749404"/>
            <a:ext cx="3598800" cy="162000"/>
          </a:xfrm>
          <a:prstGeom prst="rect">
            <a:avLst/>
          </a:prstGeom>
          <a:noFill/>
          <a:ln>
            <a:noFill/>
          </a:ln>
        </p:spPr>
        <p:txBody>
          <a:bodyPr anchorCtr="0" anchor="b" bIns="0" lIns="0" spcFirstLastPara="1" rIns="0" wrap="square" tIns="0">
            <a:noAutofit/>
          </a:bodyPr>
          <a:lstStyle>
            <a:lvl1pPr indent="0" lvl="0" marL="0" rtl="0" algn="l">
              <a:spcBef>
                <a:spcPts val="0"/>
              </a:spcBef>
              <a:spcAft>
                <a:spcPts val="0"/>
              </a:spcAft>
              <a:buNone/>
              <a:defRPr sz="1000">
                <a:solidFill>
                  <a:srgbClr val="4C575C"/>
                </a:solidFill>
                <a:latin typeface="Arial"/>
                <a:ea typeface="Arial"/>
                <a:cs typeface="Arial"/>
                <a:sym typeface="Arial"/>
              </a:defRPr>
            </a:lvl1pPr>
            <a:lvl2pPr indent="0" lvl="1" marL="0" rtl="0" algn="l">
              <a:spcBef>
                <a:spcPts val="0"/>
              </a:spcBef>
              <a:spcAft>
                <a:spcPts val="0"/>
              </a:spcAft>
              <a:buNone/>
              <a:defRPr sz="1000">
                <a:solidFill>
                  <a:srgbClr val="4C575C"/>
                </a:solidFill>
                <a:latin typeface="Arial"/>
                <a:ea typeface="Arial"/>
                <a:cs typeface="Arial"/>
                <a:sym typeface="Arial"/>
              </a:defRPr>
            </a:lvl2pPr>
            <a:lvl3pPr indent="0" lvl="2" marL="0" rtl="0" algn="l">
              <a:spcBef>
                <a:spcPts val="0"/>
              </a:spcBef>
              <a:spcAft>
                <a:spcPts val="0"/>
              </a:spcAft>
              <a:buNone/>
              <a:defRPr sz="1000">
                <a:solidFill>
                  <a:srgbClr val="4C575C"/>
                </a:solidFill>
                <a:latin typeface="Arial"/>
                <a:ea typeface="Arial"/>
                <a:cs typeface="Arial"/>
                <a:sym typeface="Arial"/>
              </a:defRPr>
            </a:lvl3pPr>
            <a:lvl4pPr indent="0" lvl="3" marL="0" rtl="0" algn="l">
              <a:spcBef>
                <a:spcPts val="0"/>
              </a:spcBef>
              <a:spcAft>
                <a:spcPts val="0"/>
              </a:spcAft>
              <a:buNone/>
              <a:defRPr sz="1000">
                <a:solidFill>
                  <a:srgbClr val="4C575C"/>
                </a:solidFill>
                <a:latin typeface="Arial"/>
                <a:ea typeface="Arial"/>
                <a:cs typeface="Arial"/>
                <a:sym typeface="Arial"/>
              </a:defRPr>
            </a:lvl4pPr>
            <a:lvl5pPr indent="0" lvl="4" marL="0" rtl="0" algn="l">
              <a:spcBef>
                <a:spcPts val="0"/>
              </a:spcBef>
              <a:spcAft>
                <a:spcPts val="0"/>
              </a:spcAft>
              <a:buNone/>
              <a:defRPr sz="1000">
                <a:solidFill>
                  <a:srgbClr val="4C575C"/>
                </a:solidFill>
                <a:latin typeface="Arial"/>
                <a:ea typeface="Arial"/>
                <a:cs typeface="Arial"/>
                <a:sym typeface="Arial"/>
              </a:defRPr>
            </a:lvl5pPr>
            <a:lvl6pPr indent="0" lvl="5" marL="0" rtl="0" algn="l">
              <a:spcBef>
                <a:spcPts val="0"/>
              </a:spcBef>
              <a:spcAft>
                <a:spcPts val="0"/>
              </a:spcAft>
              <a:buNone/>
              <a:defRPr sz="1000">
                <a:solidFill>
                  <a:srgbClr val="4C575C"/>
                </a:solidFill>
                <a:latin typeface="Arial"/>
                <a:ea typeface="Arial"/>
                <a:cs typeface="Arial"/>
                <a:sym typeface="Arial"/>
              </a:defRPr>
            </a:lvl6pPr>
            <a:lvl7pPr indent="0" lvl="6" marL="0" rtl="0" algn="l">
              <a:spcBef>
                <a:spcPts val="0"/>
              </a:spcBef>
              <a:spcAft>
                <a:spcPts val="0"/>
              </a:spcAft>
              <a:buNone/>
              <a:defRPr sz="1000">
                <a:solidFill>
                  <a:srgbClr val="4C575C"/>
                </a:solidFill>
                <a:latin typeface="Arial"/>
                <a:ea typeface="Arial"/>
                <a:cs typeface="Arial"/>
                <a:sym typeface="Arial"/>
              </a:defRPr>
            </a:lvl7pPr>
            <a:lvl8pPr indent="0" lvl="7" marL="0" rtl="0" algn="l">
              <a:spcBef>
                <a:spcPts val="0"/>
              </a:spcBef>
              <a:spcAft>
                <a:spcPts val="0"/>
              </a:spcAft>
              <a:buNone/>
              <a:defRPr sz="1000">
                <a:solidFill>
                  <a:srgbClr val="4C575C"/>
                </a:solidFill>
                <a:latin typeface="Arial"/>
                <a:ea typeface="Arial"/>
                <a:cs typeface="Arial"/>
                <a:sym typeface="Arial"/>
              </a:defRPr>
            </a:lvl8pPr>
            <a:lvl9pPr indent="0" lvl="8" marL="0" rtl="0" algn="l">
              <a:spcBef>
                <a:spcPts val="0"/>
              </a:spcBef>
              <a:spcAft>
                <a:spcPts val="0"/>
              </a:spcAft>
              <a:buNone/>
              <a:defRPr sz="1000">
                <a:solidFill>
                  <a:srgbClr val="4C575C"/>
                </a:solidFill>
                <a:latin typeface="Arial"/>
                <a:ea typeface="Arial"/>
                <a:cs typeface="Arial"/>
                <a:sym typeface="Arial"/>
              </a:defRPr>
            </a:lvl9pPr>
          </a:lstStyle>
          <a:p>
            <a:pPr indent="0" lvl="0" marL="0" rtl="0" algn="l">
              <a:spcBef>
                <a:spcPts val="0"/>
              </a:spcBef>
              <a:spcAft>
                <a:spcPts val="0"/>
              </a:spcAft>
              <a:buNone/>
            </a:pPr>
            <a:r>
              <a:rPr lang="en-GB"/>
              <a:t>www.bclplaw.com  Page </a:t>
            </a:r>
            <a:fld id="{00000000-1234-1234-1234-123412341234}" type="slidenum">
              <a:rPr lang="en-GB"/>
              <a:t>‹#›</a:t>
            </a:fld>
            <a:r>
              <a:rPr lang="en-GB"/>
              <a:t>  © Bryan Cave Leighton Paisner</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29" name="Shape 229"/>
        <p:cNvGrpSpPr/>
        <p:nvPr/>
      </p:nvGrpSpPr>
      <p:grpSpPr>
        <a:xfrm>
          <a:off x="0" y="0"/>
          <a:ext cx="0" cy="0"/>
          <a:chOff x="0" y="0"/>
          <a:chExt cx="0" cy="0"/>
        </a:xfrm>
      </p:grpSpPr>
      <p:sp>
        <p:nvSpPr>
          <p:cNvPr id="230" name="Google Shape;230;p33"/>
          <p:cNvSpPr txBox="1"/>
          <p:nvPr>
            <p:ph type="title"/>
          </p:nvPr>
        </p:nvSpPr>
        <p:spPr>
          <a:xfrm>
            <a:off x="720000" y="108000"/>
            <a:ext cx="7700400" cy="6480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SzPts val="1400"/>
              <a:buNone/>
              <a:defRPr/>
            </a:lvl1pPr>
            <a:lvl2pPr lvl="1" rtl="0" algn="l">
              <a:lnSpc>
                <a:spcPct val="95000"/>
              </a:lnSpc>
              <a:spcBef>
                <a:spcPts val="0"/>
              </a:spcBef>
              <a:spcAft>
                <a:spcPts val="0"/>
              </a:spcAft>
              <a:buSzPts val="1400"/>
              <a:buNone/>
              <a:defRPr/>
            </a:lvl2pPr>
            <a:lvl3pPr lvl="2" rtl="0" algn="l">
              <a:lnSpc>
                <a:spcPct val="95000"/>
              </a:lnSpc>
              <a:spcBef>
                <a:spcPts val="0"/>
              </a:spcBef>
              <a:spcAft>
                <a:spcPts val="0"/>
              </a:spcAft>
              <a:buSzPts val="1400"/>
              <a:buNone/>
              <a:defRPr/>
            </a:lvl3pPr>
            <a:lvl4pPr lvl="3" rtl="0" algn="l">
              <a:lnSpc>
                <a:spcPct val="95000"/>
              </a:lnSpc>
              <a:spcBef>
                <a:spcPts val="0"/>
              </a:spcBef>
              <a:spcAft>
                <a:spcPts val="0"/>
              </a:spcAft>
              <a:buSzPts val="1400"/>
              <a:buNone/>
              <a:defRPr/>
            </a:lvl4pPr>
            <a:lvl5pPr lvl="4" rtl="0" algn="l">
              <a:lnSpc>
                <a:spcPct val="95000"/>
              </a:lnSpc>
              <a:spcBef>
                <a:spcPts val="0"/>
              </a:spcBef>
              <a:spcAft>
                <a:spcPts val="0"/>
              </a:spcAft>
              <a:buSzPts val="1400"/>
              <a:buNone/>
              <a:defRPr/>
            </a:lvl5pPr>
            <a:lvl6pPr lvl="5" rtl="0" algn="l">
              <a:lnSpc>
                <a:spcPct val="95000"/>
              </a:lnSpc>
              <a:spcBef>
                <a:spcPts val="0"/>
              </a:spcBef>
              <a:spcAft>
                <a:spcPts val="0"/>
              </a:spcAft>
              <a:buSzPts val="1400"/>
              <a:buNone/>
              <a:defRPr/>
            </a:lvl6pPr>
            <a:lvl7pPr lvl="6" rtl="0" algn="l">
              <a:lnSpc>
                <a:spcPct val="95000"/>
              </a:lnSpc>
              <a:spcBef>
                <a:spcPts val="0"/>
              </a:spcBef>
              <a:spcAft>
                <a:spcPts val="0"/>
              </a:spcAft>
              <a:buSzPts val="1400"/>
              <a:buNone/>
              <a:defRPr/>
            </a:lvl7pPr>
            <a:lvl8pPr lvl="7" rtl="0" algn="l">
              <a:lnSpc>
                <a:spcPct val="95000"/>
              </a:lnSpc>
              <a:spcBef>
                <a:spcPts val="0"/>
              </a:spcBef>
              <a:spcAft>
                <a:spcPts val="0"/>
              </a:spcAft>
              <a:buSzPts val="1400"/>
              <a:buNone/>
              <a:defRPr/>
            </a:lvl8pPr>
            <a:lvl9pPr lvl="8" rtl="0" algn="l">
              <a:lnSpc>
                <a:spcPct val="95000"/>
              </a:lnSpc>
              <a:spcBef>
                <a:spcPts val="0"/>
              </a:spcBef>
              <a:spcAft>
                <a:spcPts val="0"/>
              </a:spcAft>
              <a:buSzPts val="1400"/>
              <a:buNone/>
              <a:defRPr/>
            </a:lvl9pPr>
          </a:lstStyle>
          <a:p/>
        </p:txBody>
      </p:sp>
      <p:sp>
        <p:nvSpPr>
          <p:cNvPr id="231" name="Google Shape;231;p33"/>
          <p:cNvSpPr txBox="1"/>
          <p:nvPr>
            <p:ph idx="1" type="body"/>
          </p:nvPr>
        </p:nvSpPr>
        <p:spPr>
          <a:xfrm>
            <a:off x="720000" y="1080000"/>
            <a:ext cx="3772800" cy="540000"/>
          </a:xfrm>
          <a:prstGeom prst="rect">
            <a:avLst/>
          </a:prstGeom>
          <a:noFill/>
          <a:ln>
            <a:noFill/>
          </a:ln>
        </p:spPr>
        <p:txBody>
          <a:bodyPr anchorCtr="0" anchor="b" bIns="45700" lIns="91425" spcFirstLastPara="1" rIns="91425" wrap="square" tIns="45700">
            <a:noAutofit/>
          </a:bodyPr>
          <a:lstStyle>
            <a:lvl1pPr indent="-228600" lvl="0" marL="457200" rtl="0" algn="l">
              <a:spcBef>
                <a:spcPts val="1430"/>
              </a:spcBef>
              <a:spcAft>
                <a:spcPts val="0"/>
              </a:spcAft>
              <a:buSzPts val="2090"/>
              <a:buFont typeface="Tahoma"/>
              <a:buNone/>
              <a:defRPr b="0" sz="2200"/>
            </a:lvl1pPr>
            <a:lvl2pPr indent="-228600" lvl="1" marL="914400" rtl="0" algn="l">
              <a:spcBef>
                <a:spcPts val="500"/>
              </a:spcBef>
              <a:spcAft>
                <a:spcPts val="0"/>
              </a:spcAft>
              <a:buSzPts val="1900"/>
              <a:buFont typeface="Tahoma"/>
              <a:buNone/>
              <a:defRPr b="1" sz="2000"/>
            </a:lvl2pPr>
            <a:lvl3pPr indent="-228600" lvl="2" marL="1371600" rtl="0" algn="l">
              <a:spcBef>
                <a:spcPts val="540"/>
              </a:spcBef>
              <a:spcAft>
                <a:spcPts val="0"/>
              </a:spcAft>
              <a:buSzPts val="1710"/>
              <a:buFont typeface="Tahoma"/>
              <a:buNone/>
              <a:defRPr b="1" sz="1800"/>
            </a:lvl3pPr>
            <a:lvl4pPr indent="-228600" lvl="3" marL="1828800" rtl="0" algn="l">
              <a:spcBef>
                <a:spcPts val="480"/>
              </a:spcBef>
              <a:spcAft>
                <a:spcPts val="0"/>
              </a:spcAft>
              <a:buSzPts val="1520"/>
              <a:buFont typeface="Tahoma"/>
              <a:buNone/>
              <a:defRPr b="1" sz="1600"/>
            </a:lvl4pPr>
            <a:lvl5pPr indent="-228600" lvl="4" marL="2286000" rtl="0" algn="l">
              <a:spcBef>
                <a:spcPts val="480"/>
              </a:spcBef>
              <a:spcAft>
                <a:spcPts val="0"/>
              </a:spcAft>
              <a:buSzPts val="1520"/>
              <a:buFont typeface="Tahoma"/>
              <a:buNone/>
              <a:defRPr b="1" sz="1600"/>
            </a:lvl5pPr>
            <a:lvl6pPr indent="-228600" lvl="5" marL="2743200" rtl="0" algn="l">
              <a:spcBef>
                <a:spcPts val="480"/>
              </a:spcBef>
              <a:spcAft>
                <a:spcPts val="0"/>
              </a:spcAft>
              <a:buSzPts val="1520"/>
              <a:buFont typeface="Tahoma"/>
              <a:buNone/>
              <a:defRPr b="1" sz="1600"/>
            </a:lvl6pPr>
            <a:lvl7pPr indent="-228600" lvl="6" marL="3200400" rtl="0" algn="l">
              <a:spcBef>
                <a:spcPts val="480"/>
              </a:spcBef>
              <a:spcAft>
                <a:spcPts val="0"/>
              </a:spcAft>
              <a:buSzPts val="1520"/>
              <a:buFont typeface="Tahoma"/>
              <a:buNone/>
              <a:defRPr b="1" sz="1600"/>
            </a:lvl7pPr>
            <a:lvl8pPr indent="-228600" lvl="7" marL="3657600" rtl="0" algn="l">
              <a:spcBef>
                <a:spcPts val="480"/>
              </a:spcBef>
              <a:spcAft>
                <a:spcPts val="0"/>
              </a:spcAft>
              <a:buSzPts val="1520"/>
              <a:buFont typeface="Tahoma"/>
              <a:buNone/>
              <a:defRPr b="1" sz="1600"/>
            </a:lvl8pPr>
            <a:lvl9pPr indent="-228600" lvl="8" marL="4114800" rtl="0" algn="l">
              <a:spcBef>
                <a:spcPts val="480"/>
              </a:spcBef>
              <a:spcAft>
                <a:spcPts val="0"/>
              </a:spcAft>
              <a:buSzPts val="1520"/>
              <a:buFont typeface="Tahoma"/>
              <a:buNone/>
              <a:defRPr b="1" sz="1600"/>
            </a:lvl9pPr>
          </a:lstStyle>
          <a:p/>
        </p:txBody>
      </p:sp>
      <p:sp>
        <p:nvSpPr>
          <p:cNvPr id="232" name="Google Shape;232;p33"/>
          <p:cNvSpPr txBox="1"/>
          <p:nvPr>
            <p:ph idx="2" type="body"/>
          </p:nvPr>
        </p:nvSpPr>
        <p:spPr>
          <a:xfrm>
            <a:off x="719138" y="1674000"/>
            <a:ext cx="3772800" cy="2835000"/>
          </a:xfrm>
          <a:prstGeom prst="rect">
            <a:avLst/>
          </a:prstGeom>
          <a:noFill/>
          <a:ln>
            <a:noFill/>
          </a:ln>
        </p:spPr>
        <p:txBody>
          <a:bodyPr anchorCtr="0" anchor="t" bIns="45700" lIns="91425" spcFirstLastPara="1" rIns="91425" wrap="square" tIns="45700">
            <a:noAutofit/>
          </a:bodyPr>
          <a:lstStyle>
            <a:lvl1pPr indent="-349250" lvl="0" marL="457200" rtl="0" algn="l">
              <a:spcBef>
                <a:spcPts val="1300"/>
              </a:spcBef>
              <a:spcAft>
                <a:spcPts val="0"/>
              </a:spcAft>
              <a:buSzPts val="1900"/>
              <a:buFont typeface="Tahoma"/>
              <a:buChar char="•"/>
              <a:defRPr sz="2000"/>
            </a:lvl1pPr>
            <a:lvl2pPr indent="-349250" lvl="1" marL="914400" rtl="0" algn="l">
              <a:spcBef>
                <a:spcPts val="500"/>
              </a:spcBef>
              <a:spcAft>
                <a:spcPts val="0"/>
              </a:spcAft>
              <a:buSzPts val="1900"/>
              <a:buFont typeface="Tahoma"/>
              <a:buChar char="•"/>
              <a:defRPr sz="2000"/>
            </a:lvl2pPr>
            <a:lvl3pPr indent="-337185" lvl="2" marL="1371600" rtl="0" algn="l">
              <a:spcBef>
                <a:spcPts val="540"/>
              </a:spcBef>
              <a:spcAft>
                <a:spcPts val="0"/>
              </a:spcAft>
              <a:buSzPts val="1710"/>
              <a:buFont typeface="Tahoma"/>
              <a:buChar char="•"/>
              <a:defRPr sz="1800"/>
            </a:lvl3pPr>
            <a:lvl4pPr indent="-337185" lvl="3" marL="1828800" rtl="0" algn="l">
              <a:spcBef>
                <a:spcPts val="540"/>
              </a:spcBef>
              <a:spcAft>
                <a:spcPts val="0"/>
              </a:spcAft>
              <a:buSzPts val="1710"/>
              <a:buFont typeface="Tahoma"/>
              <a:buChar char="•"/>
              <a:defRPr sz="1800"/>
            </a:lvl4pPr>
            <a:lvl5pPr indent="-337185" lvl="4" marL="2286000" rtl="0" algn="l">
              <a:spcBef>
                <a:spcPts val="540"/>
              </a:spcBef>
              <a:spcAft>
                <a:spcPts val="0"/>
              </a:spcAft>
              <a:buSzPts val="1710"/>
              <a:buFont typeface="Tahoma"/>
              <a:buChar char="•"/>
              <a:defRPr sz="1800"/>
            </a:lvl5pPr>
            <a:lvl6pPr indent="-325120" lvl="5" marL="2743200" rtl="0" algn="l">
              <a:spcBef>
                <a:spcPts val="480"/>
              </a:spcBef>
              <a:spcAft>
                <a:spcPts val="0"/>
              </a:spcAft>
              <a:buSzPts val="1520"/>
              <a:buFont typeface="Tahoma"/>
              <a:buChar char="•"/>
              <a:defRPr sz="1600"/>
            </a:lvl6pPr>
            <a:lvl7pPr indent="-325120" lvl="6" marL="3200400" rtl="0" algn="l">
              <a:spcBef>
                <a:spcPts val="480"/>
              </a:spcBef>
              <a:spcAft>
                <a:spcPts val="0"/>
              </a:spcAft>
              <a:buSzPts val="1520"/>
              <a:buFont typeface="Tahoma"/>
              <a:buChar char="•"/>
              <a:defRPr sz="1600"/>
            </a:lvl7pPr>
            <a:lvl8pPr indent="-325120" lvl="7" marL="3657600" rtl="0" algn="l">
              <a:spcBef>
                <a:spcPts val="480"/>
              </a:spcBef>
              <a:spcAft>
                <a:spcPts val="0"/>
              </a:spcAft>
              <a:buSzPts val="1520"/>
              <a:buFont typeface="Tahoma"/>
              <a:buChar char="•"/>
              <a:defRPr sz="1600"/>
            </a:lvl8pPr>
            <a:lvl9pPr indent="-325120" lvl="8" marL="4114800" rtl="0" algn="l">
              <a:spcBef>
                <a:spcPts val="480"/>
              </a:spcBef>
              <a:spcAft>
                <a:spcPts val="0"/>
              </a:spcAft>
              <a:buSzPts val="1520"/>
              <a:buFont typeface="Tahoma"/>
              <a:buChar char="•"/>
              <a:defRPr sz="1600"/>
            </a:lvl9pPr>
          </a:lstStyle>
          <a:p/>
        </p:txBody>
      </p:sp>
      <p:sp>
        <p:nvSpPr>
          <p:cNvPr id="233" name="Google Shape;233;p33"/>
          <p:cNvSpPr txBox="1"/>
          <p:nvPr>
            <p:ph idx="3" type="body"/>
          </p:nvPr>
        </p:nvSpPr>
        <p:spPr>
          <a:xfrm>
            <a:off x="4645025" y="1080000"/>
            <a:ext cx="3772800" cy="540000"/>
          </a:xfrm>
          <a:prstGeom prst="rect">
            <a:avLst/>
          </a:prstGeom>
          <a:noFill/>
          <a:ln>
            <a:noFill/>
          </a:ln>
        </p:spPr>
        <p:txBody>
          <a:bodyPr anchorCtr="0" anchor="b" bIns="45700" lIns="91425" spcFirstLastPara="1" rIns="91425" wrap="square" tIns="45700">
            <a:noAutofit/>
          </a:bodyPr>
          <a:lstStyle>
            <a:lvl1pPr indent="-228600" lvl="0" marL="457200" rtl="0" algn="l">
              <a:spcBef>
                <a:spcPts val="1430"/>
              </a:spcBef>
              <a:spcAft>
                <a:spcPts val="0"/>
              </a:spcAft>
              <a:buSzPts val="2090"/>
              <a:buFont typeface="Tahoma"/>
              <a:buNone/>
              <a:defRPr b="0" sz="2200"/>
            </a:lvl1pPr>
            <a:lvl2pPr indent="-228600" lvl="1" marL="914400" rtl="0" algn="l">
              <a:spcBef>
                <a:spcPts val="500"/>
              </a:spcBef>
              <a:spcAft>
                <a:spcPts val="0"/>
              </a:spcAft>
              <a:buSzPts val="1900"/>
              <a:buFont typeface="Tahoma"/>
              <a:buNone/>
              <a:defRPr b="1" sz="2000"/>
            </a:lvl2pPr>
            <a:lvl3pPr indent="-228600" lvl="2" marL="1371600" rtl="0" algn="l">
              <a:spcBef>
                <a:spcPts val="540"/>
              </a:spcBef>
              <a:spcAft>
                <a:spcPts val="0"/>
              </a:spcAft>
              <a:buSzPts val="1710"/>
              <a:buFont typeface="Tahoma"/>
              <a:buNone/>
              <a:defRPr b="1" sz="1800"/>
            </a:lvl3pPr>
            <a:lvl4pPr indent="-228600" lvl="3" marL="1828800" rtl="0" algn="l">
              <a:spcBef>
                <a:spcPts val="480"/>
              </a:spcBef>
              <a:spcAft>
                <a:spcPts val="0"/>
              </a:spcAft>
              <a:buSzPts val="1520"/>
              <a:buFont typeface="Tahoma"/>
              <a:buNone/>
              <a:defRPr b="1" sz="1600"/>
            </a:lvl4pPr>
            <a:lvl5pPr indent="-228600" lvl="4" marL="2286000" rtl="0" algn="l">
              <a:spcBef>
                <a:spcPts val="480"/>
              </a:spcBef>
              <a:spcAft>
                <a:spcPts val="0"/>
              </a:spcAft>
              <a:buSzPts val="1520"/>
              <a:buFont typeface="Tahoma"/>
              <a:buNone/>
              <a:defRPr b="1" sz="1600"/>
            </a:lvl5pPr>
            <a:lvl6pPr indent="-228600" lvl="5" marL="2743200" rtl="0" algn="l">
              <a:spcBef>
                <a:spcPts val="480"/>
              </a:spcBef>
              <a:spcAft>
                <a:spcPts val="0"/>
              </a:spcAft>
              <a:buSzPts val="1520"/>
              <a:buFont typeface="Tahoma"/>
              <a:buNone/>
              <a:defRPr b="1" sz="1600"/>
            </a:lvl6pPr>
            <a:lvl7pPr indent="-228600" lvl="6" marL="3200400" rtl="0" algn="l">
              <a:spcBef>
                <a:spcPts val="480"/>
              </a:spcBef>
              <a:spcAft>
                <a:spcPts val="0"/>
              </a:spcAft>
              <a:buSzPts val="1520"/>
              <a:buFont typeface="Tahoma"/>
              <a:buNone/>
              <a:defRPr b="1" sz="1600"/>
            </a:lvl7pPr>
            <a:lvl8pPr indent="-228600" lvl="7" marL="3657600" rtl="0" algn="l">
              <a:spcBef>
                <a:spcPts val="480"/>
              </a:spcBef>
              <a:spcAft>
                <a:spcPts val="0"/>
              </a:spcAft>
              <a:buSzPts val="1520"/>
              <a:buFont typeface="Tahoma"/>
              <a:buNone/>
              <a:defRPr b="1" sz="1600"/>
            </a:lvl8pPr>
            <a:lvl9pPr indent="-228600" lvl="8" marL="4114800" rtl="0" algn="l">
              <a:spcBef>
                <a:spcPts val="480"/>
              </a:spcBef>
              <a:spcAft>
                <a:spcPts val="0"/>
              </a:spcAft>
              <a:buSzPts val="1520"/>
              <a:buFont typeface="Tahoma"/>
              <a:buNone/>
              <a:defRPr b="1" sz="1600"/>
            </a:lvl9pPr>
          </a:lstStyle>
          <a:p/>
        </p:txBody>
      </p:sp>
      <p:sp>
        <p:nvSpPr>
          <p:cNvPr id="234" name="Google Shape;234;p33"/>
          <p:cNvSpPr txBox="1"/>
          <p:nvPr>
            <p:ph idx="4" type="body"/>
          </p:nvPr>
        </p:nvSpPr>
        <p:spPr>
          <a:xfrm>
            <a:off x="4645025" y="1674000"/>
            <a:ext cx="3772800" cy="2835000"/>
          </a:xfrm>
          <a:prstGeom prst="rect">
            <a:avLst/>
          </a:prstGeom>
          <a:noFill/>
          <a:ln>
            <a:noFill/>
          </a:ln>
        </p:spPr>
        <p:txBody>
          <a:bodyPr anchorCtr="0" anchor="t" bIns="45700" lIns="91425" spcFirstLastPara="1" rIns="91425" wrap="square" tIns="45700">
            <a:noAutofit/>
          </a:bodyPr>
          <a:lstStyle>
            <a:lvl1pPr indent="-349250" lvl="0" marL="457200" rtl="0" algn="l">
              <a:spcBef>
                <a:spcPts val="1300"/>
              </a:spcBef>
              <a:spcAft>
                <a:spcPts val="0"/>
              </a:spcAft>
              <a:buSzPts val="1900"/>
              <a:buFont typeface="Tahoma"/>
              <a:buChar char="•"/>
              <a:defRPr sz="2000"/>
            </a:lvl1pPr>
            <a:lvl2pPr indent="-349250" lvl="1" marL="914400" rtl="0" algn="l">
              <a:spcBef>
                <a:spcPts val="500"/>
              </a:spcBef>
              <a:spcAft>
                <a:spcPts val="0"/>
              </a:spcAft>
              <a:buSzPts val="1900"/>
              <a:buFont typeface="Tahoma"/>
              <a:buChar char="•"/>
              <a:defRPr sz="2000"/>
            </a:lvl2pPr>
            <a:lvl3pPr indent="-337185" lvl="2" marL="1371600" rtl="0" algn="l">
              <a:spcBef>
                <a:spcPts val="540"/>
              </a:spcBef>
              <a:spcAft>
                <a:spcPts val="0"/>
              </a:spcAft>
              <a:buSzPts val="1710"/>
              <a:buFont typeface="Tahoma"/>
              <a:buChar char="•"/>
              <a:defRPr sz="1800"/>
            </a:lvl3pPr>
            <a:lvl4pPr indent="-337185" lvl="3" marL="1828800" rtl="0" algn="l">
              <a:spcBef>
                <a:spcPts val="540"/>
              </a:spcBef>
              <a:spcAft>
                <a:spcPts val="0"/>
              </a:spcAft>
              <a:buSzPts val="1710"/>
              <a:buFont typeface="Tahoma"/>
              <a:buChar char="•"/>
              <a:defRPr sz="1800"/>
            </a:lvl4pPr>
            <a:lvl5pPr indent="-337185" lvl="4" marL="2286000" rtl="0" algn="l">
              <a:spcBef>
                <a:spcPts val="540"/>
              </a:spcBef>
              <a:spcAft>
                <a:spcPts val="0"/>
              </a:spcAft>
              <a:buSzPts val="1710"/>
              <a:buFont typeface="Tahoma"/>
              <a:buChar char="•"/>
              <a:defRPr sz="1800"/>
            </a:lvl5pPr>
            <a:lvl6pPr indent="-325120" lvl="5" marL="2743200" rtl="0" algn="l">
              <a:spcBef>
                <a:spcPts val="480"/>
              </a:spcBef>
              <a:spcAft>
                <a:spcPts val="0"/>
              </a:spcAft>
              <a:buSzPts val="1520"/>
              <a:buFont typeface="Tahoma"/>
              <a:buChar char="•"/>
              <a:defRPr sz="1600"/>
            </a:lvl6pPr>
            <a:lvl7pPr indent="-325120" lvl="6" marL="3200400" rtl="0" algn="l">
              <a:spcBef>
                <a:spcPts val="480"/>
              </a:spcBef>
              <a:spcAft>
                <a:spcPts val="0"/>
              </a:spcAft>
              <a:buSzPts val="1520"/>
              <a:buFont typeface="Tahoma"/>
              <a:buChar char="•"/>
              <a:defRPr sz="1600"/>
            </a:lvl7pPr>
            <a:lvl8pPr indent="-325120" lvl="7" marL="3657600" rtl="0" algn="l">
              <a:spcBef>
                <a:spcPts val="480"/>
              </a:spcBef>
              <a:spcAft>
                <a:spcPts val="0"/>
              </a:spcAft>
              <a:buSzPts val="1520"/>
              <a:buFont typeface="Tahoma"/>
              <a:buChar char="•"/>
              <a:defRPr sz="1600"/>
            </a:lvl8pPr>
            <a:lvl9pPr indent="-325120" lvl="8" marL="4114800" rtl="0" algn="l">
              <a:spcBef>
                <a:spcPts val="480"/>
              </a:spcBef>
              <a:spcAft>
                <a:spcPts val="0"/>
              </a:spcAft>
              <a:buSzPts val="1520"/>
              <a:buFont typeface="Tahoma"/>
              <a:buChar char="•"/>
              <a:defRPr sz="1600"/>
            </a:lvl9pPr>
          </a:lstStyle>
          <a:p/>
        </p:txBody>
      </p:sp>
      <p:sp>
        <p:nvSpPr>
          <p:cNvPr id="235" name="Google Shape;235;p33"/>
          <p:cNvSpPr txBox="1"/>
          <p:nvPr>
            <p:ph idx="12" type="sldNum"/>
          </p:nvPr>
        </p:nvSpPr>
        <p:spPr>
          <a:xfrm>
            <a:off x="719138" y="4749404"/>
            <a:ext cx="3598800" cy="162000"/>
          </a:xfrm>
          <a:prstGeom prst="rect">
            <a:avLst/>
          </a:prstGeom>
          <a:noFill/>
          <a:ln>
            <a:noFill/>
          </a:ln>
        </p:spPr>
        <p:txBody>
          <a:bodyPr anchorCtr="0" anchor="b" bIns="0" lIns="0" spcFirstLastPara="1" rIns="0" wrap="square" tIns="0">
            <a:noAutofit/>
          </a:bodyPr>
          <a:lstStyle>
            <a:lvl1pPr indent="0" lvl="0" marL="0" rtl="0" algn="l">
              <a:spcBef>
                <a:spcPts val="0"/>
              </a:spcBef>
              <a:spcAft>
                <a:spcPts val="0"/>
              </a:spcAft>
              <a:buNone/>
              <a:defRPr sz="1000">
                <a:solidFill>
                  <a:srgbClr val="4C575C"/>
                </a:solidFill>
                <a:latin typeface="Arial"/>
                <a:ea typeface="Arial"/>
                <a:cs typeface="Arial"/>
                <a:sym typeface="Arial"/>
              </a:defRPr>
            </a:lvl1pPr>
            <a:lvl2pPr indent="0" lvl="1" marL="0" rtl="0" algn="l">
              <a:spcBef>
                <a:spcPts val="0"/>
              </a:spcBef>
              <a:spcAft>
                <a:spcPts val="0"/>
              </a:spcAft>
              <a:buNone/>
              <a:defRPr sz="1000">
                <a:solidFill>
                  <a:srgbClr val="4C575C"/>
                </a:solidFill>
                <a:latin typeface="Arial"/>
                <a:ea typeface="Arial"/>
                <a:cs typeface="Arial"/>
                <a:sym typeface="Arial"/>
              </a:defRPr>
            </a:lvl2pPr>
            <a:lvl3pPr indent="0" lvl="2" marL="0" rtl="0" algn="l">
              <a:spcBef>
                <a:spcPts val="0"/>
              </a:spcBef>
              <a:spcAft>
                <a:spcPts val="0"/>
              </a:spcAft>
              <a:buNone/>
              <a:defRPr sz="1000">
                <a:solidFill>
                  <a:srgbClr val="4C575C"/>
                </a:solidFill>
                <a:latin typeface="Arial"/>
                <a:ea typeface="Arial"/>
                <a:cs typeface="Arial"/>
                <a:sym typeface="Arial"/>
              </a:defRPr>
            </a:lvl3pPr>
            <a:lvl4pPr indent="0" lvl="3" marL="0" rtl="0" algn="l">
              <a:spcBef>
                <a:spcPts val="0"/>
              </a:spcBef>
              <a:spcAft>
                <a:spcPts val="0"/>
              </a:spcAft>
              <a:buNone/>
              <a:defRPr sz="1000">
                <a:solidFill>
                  <a:srgbClr val="4C575C"/>
                </a:solidFill>
                <a:latin typeface="Arial"/>
                <a:ea typeface="Arial"/>
                <a:cs typeface="Arial"/>
                <a:sym typeface="Arial"/>
              </a:defRPr>
            </a:lvl4pPr>
            <a:lvl5pPr indent="0" lvl="4" marL="0" rtl="0" algn="l">
              <a:spcBef>
                <a:spcPts val="0"/>
              </a:spcBef>
              <a:spcAft>
                <a:spcPts val="0"/>
              </a:spcAft>
              <a:buNone/>
              <a:defRPr sz="1000">
                <a:solidFill>
                  <a:srgbClr val="4C575C"/>
                </a:solidFill>
                <a:latin typeface="Arial"/>
                <a:ea typeface="Arial"/>
                <a:cs typeface="Arial"/>
                <a:sym typeface="Arial"/>
              </a:defRPr>
            </a:lvl5pPr>
            <a:lvl6pPr indent="0" lvl="5" marL="0" rtl="0" algn="l">
              <a:spcBef>
                <a:spcPts val="0"/>
              </a:spcBef>
              <a:spcAft>
                <a:spcPts val="0"/>
              </a:spcAft>
              <a:buNone/>
              <a:defRPr sz="1000">
                <a:solidFill>
                  <a:srgbClr val="4C575C"/>
                </a:solidFill>
                <a:latin typeface="Arial"/>
                <a:ea typeface="Arial"/>
                <a:cs typeface="Arial"/>
                <a:sym typeface="Arial"/>
              </a:defRPr>
            </a:lvl6pPr>
            <a:lvl7pPr indent="0" lvl="6" marL="0" rtl="0" algn="l">
              <a:spcBef>
                <a:spcPts val="0"/>
              </a:spcBef>
              <a:spcAft>
                <a:spcPts val="0"/>
              </a:spcAft>
              <a:buNone/>
              <a:defRPr sz="1000">
                <a:solidFill>
                  <a:srgbClr val="4C575C"/>
                </a:solidFill>
                <a:latin typeface="Arial"/>
                <a:ea typeface="Arial"/>
                <a:cs typeface="Arial"/>
                <a:sym typeface="Arial"/>
              </a:defRPr>
            </a:lvl7pPr>
            <a:lvl8pPr indent="0" lvl="7" marL="0" rtl="0" algn="l">
              <a:spcBef>
                <a:spcPts val="0"/>
              </a:spcBef>
              <a:spcAft>
                <a:spcPts val="0"/>
              </a:spcAft>
              <a:buNone/>
              <a:defRPr sz="1000">
                <a:solidFill>
                  <a:srgbClr val="4C575C"/>
                </a:solidFill>
                <a:latin typeface="Arial"/>
                <a:ea typeface="Arial"/>
                <a:cs typeface="Arial"/>
                <a:sym typeface="Arial"/>
              </a:defRPr>
            </a:lvl8pPr>
            <a:lvl9pPr indent="0" lvl="8" marL="0" rtl="0" algn="l">
              <a:spcBef>
                <a:spcPts val="0"/>
              </a:spcBef>
              <a:spcAft>
                <a:spcPts val="0"/>
              </a:spcAft>
              <a:buNone/>
              <a:defRPr sz="1000">
                <a:solidFill>
                  <a:srgbClr val="4C575C"/>
                </a:solidFill>
                <a:latin typeface="Arial"/>
                <a:ea typeface="Arial"/>
                <a:cs typeface="Arial"/>
                <a:sym typeface="Arial"/>
              </a:defRPr>
            </a:lvl9pPr>
          </a:lstStyle>
          <a:p>
            <a:pPr indent="0" lvl="0" marL="0" rtl="0" algn="l">
              <a:spcBef>
                <a:spcPts val="0"/>
              </a:spcBef>
              <a:spcAft>
                <a:spcPts val="0"/>
              </a:spcAft>
              <a:buNone/>
            </a:pPr>
            <a:r>
              <a:rPr lang="en-GB"/>
              <a:t>www.bclplaw.com  Page </a:t>
            </a:r>
            <a:fld id="{00000000-1234-1234-1234-123412341234}" type="slidenum">
              <a:rPr lang="en-GB"/>
              <a:t>‹#›</a:t>
            </a:fld>
            <a:r>
              <a:rPr lang="en-GB"/>
              <a:t>  © Bryan Cave Leighton Paisner</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6" name="Shape 236"/>
        <p:cNvGrpSpPr/>
        <p:nvPr/>
      </p:nvGrpSpPr>
      <p:grpSpPr>
        <a:xfrm>
          <a:off x="0" y="0"/>
          <a:ext cx="0" cy="0"/>
          <a:chOff x="0" y="0"/>
          <a:chExt cx="0" cy="0"/>
        </a:xfrm>
      </p:grpSpPr>
      <p:sp>
        <p:nvSpPr>
          <p:cNvPr id="237" name="Google Shape;237;p34"/>
          <p:cNvSpPr txBox="1"/>
          <p:nvPr>
            <p:ph type="title"/>
          </p:nvPr>
        </p:nvSpPr>
        <p:spPr>
          <a:xfrm>
            <a:off x="719138" y="107156"/>
            <a:ext cx="7701000" cy="6477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SzPts val="1400"/>
              <a:buNone/>
              <a:defRPr/>
            </a:lvl1pPr>
            <a:lvl2pPr lvl="1" rtl="0" algn="l">
              <a:lnSpc>
                <a:spcPct val="95000"/>
              </a:lnSpc>
              <a:spcBef>
                <a:spcPts val="0"/>
              </a:spcBef>
              <a:spcAft>
                <a:spcPts val="0"/>
              </a:spcAft>
              <a:buSzPts val="1400"/>
              <a:buNone/>
              <a:defRPr/>
            </a:lvl2pPr>
            <a:lvl3pPr lvl="2" rtl="0" algn="l">
              <a:lnSpc>
                <a:spcPct val="95000"/>
              </a:lnSpc>
              <a:spcBef>
                <a:spcPts val="0"/>
              </a:spcBef>
              <a:spcAft>
                <a:spcPts val="0"/>
              </a:spcAft>
              <a:buSzPts val="1400"/>
              <a:buNone/>
              <a:defRPr/>
            </a:lvl3pPr>
            <a:lvl4pPr lvl="3" rtl="0" algn="l">
              <a:lnSpc>
                <a:spcPct val="95000"/>
              </a:lnSpc>
              <a:spcBef>
                <a:spcPts val="0"/>
              </a:spcBef>
              <a:spcAft>
                <a:spcPts val="0"/>
              </a:spcAft>
              <a:buSzPts val="1400"/>
              <a:buNone/>
              <a:defRPr/>
            </a:lvl4pPr>
            <a:lvl5pPr lvl="4" rtl="0" algn="l">
              <a:lnSpc>
                <a:spcPct val="95000"/>
              </a:lnSpc>
              <a:spcBef>
                <a:spcPts val="0"/>
              </a:spcBef>
              <a:spcAft>
                <a:spcPts val="0"/>
              </a:spcAft>
              <a:buSzPts val="1400"/>
              <a:buNone/>
              <a:defRPr/>
            </a:lvl5pPr>
            <a:lvl6pPr lvl="5" rtl="0" algn="l">
              <a:lnSpc>
                <a:spcPct val="95000"/>
              </a:lnSpc>
              <a:spcBef>
                <a:spcPts val="0"/>
              </a:spcBef>
              <a:spcAft>
                <a:spcPts val="0"/>
              </a:spcAft>
              <a:buSzPts val="1400"/>
              <a:buNone/>
              <a:defRPr/>
            </a:lvl6pPr>
            <a:lvl7pPr lvl="6" rtl="0" algn="l">
              <a:lnSpc>
                <a:spcPct val="95000"/>
              </a:lnSpc>
              <a:spcBef>
                <a:spcPts val="0"/>
              </a:spcBef>
              <a:spcAft>
                <a:spcPts val="0"/>
              </a:spcAft>
              <a:buSzPts val="1400"/>
              <a:buNone/>
              <a:defRPr/>
            </a:lvl7pPr>
            <a:lvl8pPr lvl="7" rtl="0" algn="l">
              <a:lnSpc>
                <a:spcPct val="95000"/>
              </a:lnSpc>
              <a:spcBef>
                <a:spcPts val="0"/>
              </a:spcBef>
              <a:spcAft>
                <a:spcPts val="0"/>
              </a:spcAft>
              <a:buSzPts val="1400"/>
              <a:buNone/>
              <a:defRPr/>
            </a:lvl8pPr>
            <a:lvl9pPr lvl="8" rtl="0" algn="l">
              <a:lnSpc>
                <a:spcPct val="95000"/>
              </a:lnSpc>
              <a:spcBef>
                <a:spcPts val="0"/>
              </a:spcBef>
              <a:spcAft>
                <a:spcPts val="0"/>
              </a:spcAft>
              <a:buSzPts val="1400"/>
              <a:buNone/>
              <a:defRPr/>
            </a:lvl9pPr>
          </a:lstStyle>
          <a:p/>
        </p:txBody>
      </p:sp>
      <p:sp>
        <p:nvSpPr>
          <p:cNvPr id="238" name="Google Shape;238;p34"/>
          <p:cNvSpPr txBox="1"/>
          <p:nvPr>
            <p:ph idx="12" type="sldNum"/>
          </p:nvPr>
        </p:nvSpPr>
        <p:spPr>
          <a:xfrm>
            <a:off x="719138" y="4749404"/>
            <a:ext cx="3598800" cy="162000"/>
          </a:xfrm>
          <a:prstGeom prst="rect">
            <a:avLst/>
          </a:prstGeom>
          <a:noFill/>
          <a:ln>
            <a:noFill/>
          </a:ln>
        </p:spPr>
        <p:txBody>
          <a:bodyPr anchorCtr="0" anchor="b" bIns="0" lIns="0" spcFirstLastPara="1" rIns="0" wrap="square" tIns="0">
            <a:noAutofit/>
          </a:bodyPr>
          <a:lstStyle>
            <a:lvl1pPr indent="0" lvl="0" marL="0" rtl="0" algn="l">
              <a:spcBef>
                <a:spcPts val="0"/>
              </a:spcBef>
              <a:spcAft>
                <a:spcPts val="0"/>
              </a:spcAft>
              <a:buNone/>
              <a:defRPr sz="1000">
                <a:solidFill>
                  <a:srgbClr val="4C575C"/>
                </a:solidFill>
                <a:latin typeface="Arial"/>
                <a:ea typeface="Arial"/>
                <a:cs typeface="Arial"/>
                <a:sym typeface="Arial"/>
              </a:defRPr>
            </a:lvl1pPr>
            <a:lvl2pPr indent="0" lvl="1" marL="0" rtl="0" algn="l">
              <a:spcBef>
                <a:spcPts val="0"/>
              </a:spcBef>
              <a:spcAft>
                <a:spcPts val="0"/>
              </a:spcAft>
              <a:buNone/>
              <a:defRPr sz="1000">
                <a:solidFill>
                  <a:srgbClr val="4C575C"/>
                </a:solidFill>
                <a:latin typeface="Arial"/>
                <a:ea typeface="Arial"/>
                <a:cs typeface="Arial"/>
                <a:sym typeface="Arial"/>
              </a:defRPr>
            </a:lvl2pPr>
            <a:lvl3pPr indent="0" lvl="2" marL="0" rtl="0" algn="l">
              <a:spcBef>
                <a:spcPts val="0"/>
              </a:spcBef>
              <a:spcAft>
                <a:spcPts val="0"/>
              </a:spcAft>
              <a:buNone/>
              <a:defRPr sz="1000">
                <a:solidFill>
                  <a:srgbClr val="4C575C"/>
                </a:solidFill>
                <a:latin typeface="Arial"/>
                <a:ea typeface="Arial"/>
                <a:cs typeface="Arial"/>
                <a:sym typeface="Arial"/>
              </a:defRPr>
            </a:lvl3pPr>
            <a:lvl4pPr indent="0" lvl="3" marL="0" rtl="0" algn="l">
              <a:spcBef>
                <a:spcPts val="0"/>
              </a:spcBef>
              <a:spcAft>
                <a:spcPts val="0"/>
              </a:spcAft>
              <a:buNone/>
              <a:defRPr sz="1000">
                <a:solidFill>
                  <a:srgbClr val="4C575C"/>
                </a:solidFill>
                <a:latin typeface="Arial"/>
                <a:ea typeface="Arial"/>
                <a:cs typeface="Arial"/>
                <a:sym typeface="Arial"/>
              </a:defRPr>
            </a:lvl4pPr>
            <a:lvl5pPr indent="0" lvl="4" marL="0" rtl="0" algn="l">
              <a:spcBef>
                <a:spcPts val="0"/>
              </a:spcBef>
              <a:spcAft>
                <a:spcPts val="0"/>
              </a:spcAft>
              <a:buNone/>
              <a:defRPr sz="1000">
                <a:solidFill>
                  <a:srgbClr val="4C575C"/>
                </a:solidFill>
                <a:latin typeface="Arial"/>
                <a:ea typeface="Arial"/>
                <a:cs typeface="Arial"/>
                <a:sym typeface="Arial"/>
              </a:defRPr>
            </a:lvl5pPr>
            <a:lvl6pPr indent="0" lvl="5" marL="0" rtl="0" algn="l">
              <a:spcBef>
                <a:spcPts val="0"/>
              </a:spcBef>
              <a:spcAft>
                <a:spcPts val="0"/>
              </a:spcAft>
              <a:buNone/>
              <a:defRPr sz="1000">
                <a:solidFill>
                  <a:srgbClr val="4C575C"/>
                </a:solidFill>
                <a:latin typeface="Arial"/>
                <a:ea typeface="Arial"/>
                <a:cs typeface="Arial"/>
                <a:sym typeface="Arial"/>
              </a:defRPr>
            </a:lvl6pPr>
            <a:lvl7pPr indent="0" lvl="6" marL="0" rtl="0" algn="l">
              <a:spcBef>
                <a:spcPts val="0"/>
              </a:spcBef>
              <a:spcAft>
                <a:spcPts val="0"/>
              </a:spcAft>
              <a:buNone/>
              <a:defRPr sz="1000">
                <a:solidFill>
                  <a:srgbClr val="4C575C"/>
                </a:solidFill>
                <a:latin typeface="Arial"/>
                <a:ea typeface="Arial"/>
                <a:cs typeface="Arial"/>
                <a:sym typeface="Arial"/>
              </a:defRPr>
            </a:lvl7pPr>
            <a:lvl8pPr indent="0" lvl="7" marL="0" rtl="0" algn="l">
              <a:spcBef>
                <a:spcPts val="0"/>
              </a:spcBef>
              <a:spcAft>
                <a:spcPts val="0"/>
              </a:spcAft>
              <a:buNone/>
              <a:defRPr sz="1000">
                <a:solidFill>
                  <a:srgbClr val="4C575C"/>
                </a:solidFill>
                <a:latin typeface="Arial"/>
                <a:ea typeface="Arial"/>
                <a:cs typeface="Arial"/>
                <a:sym typeface="Arial"/>
              </a:defRPr>
            </a:lvl8pPr>
            <a:lvl9pPr indent="0" lvl="8" marL="0" rtl="0" algn="l">
              <a:spcBef>
                <a:spcPts val="0"/>
              </a:spcBef>
              <a:spcAft>
                <a:spcPts val="0"/>
              </a:spcAft>
              <a:buNone/>
              <a:defRPr sz="1000">
                <a:solidFill>
                  <a:srgbClr val="4C575C"/>
                </a:solidFill>
                <a:latin typeface="Arial"/>
                <a:ea typeface="Arial"/>
                <a:cs typeface="Arial"/>
                <a:sym typeface="Arial"/>
              </a:defRPr>
            </a:lvl9pPr>
          </a:lstStyle>
          <a:p>
            <a:pPr indent="0" lvl="0" marL="0" rtl="0" algn="l">
              <a:spcBef>
                <a:spcPts val="0"/>
              </a:spcBef>
              <a:spcAft>
                <a:spcPts val="0"/>
              </a:spcAft>
              <a:buNone/>
            </a:pPr>
            <a:r>
              <a:rPr lang="en-GB"/>
              <a:t>www.bclplaw.com  Page </a:t>
            </a:r>
            <a:fld id="{00000000-1234-1234-1234-123412341234}" type="slidenum">
              <a:rPr lang="en-GB"/>
              <a:t>‹#›</a:t>
            </a:fld>
            <a:r>
              <a:rPr lang="en-GB"/>
              <a:t>  © Bryan Cave Leighton Paisner</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39" name="Shape 239"/>
        <p:cNvGrpSpPr/>
        <p:nvPr/>
      </p:nvGrpSpPr>
      <p:grpSpPr>
        <a:xfrm>
          <a:off x="0" y="0"/>
          <a:ext cx="0" cy="0"/>
          <a:chOff x="0" y="0"/>
          <a:chExt cx="0" cy="0"/>
        </a:xfrm>
      </p:grpSpPr>
      <p:sp>
        <p:nvSpPr>
          <p:cNvPr id="240" name="Google Shape;240;p35"/>
          <p:cNvSpPr txBox="1"/>
          <p:nvPr>
            <p:ph idx="12" type="sldNum"/>
          </p:nvPr>
        </p:nvSpPr>
        <p:spPr>
          <a:xfrm>
            <a:off x="719138" y="4749404"/>
            <a:ext cx="3598800" cy="162000"/>
          </a:xfrm>
          <a:prstGeom prst="rect">
            <a:avLst/>
          </a:prstGeom>
          <a:noFill/>
          <a:ln>
            <a:noFill/>
          </a:ln>
        </p:spPr>
        <p:txBody>
          <a:bodyPr anchorCtr="0" anchor="b" bIns="0" lIns="0" spcFirstLastPara="1" rIns="0" wrap="square" tIns="0">
            <a:noAutofit/>
          </a:bodyPr>
          <a:lstStyle>
            <a:lvl1pPr indent="0" lvl="0" marL="0" rtl="0" algn="l">
              <a:spcBef>
                <a:spcPts val="0"/>
              </a:spcBef>
              <a:spcAft>
                <a:spcPts val="0"/>
              </a:spcAft>
              <a:buNone/>
              <a:defRPr sz="1000">
                <a:solidFill>
                  <a:srgbClr val="4C575C"/>
                </a:solidFill>
                <a:latin typeface="Arial"/>
                <a:ea typeface="Arial"/>
                <a:cs typeface="Arial"/>
                <a:sym typeface="Arial"/>
              </a:defRPr>
            </a:lvl1pPr>
            <a:lvl2pPr indent="0" lvl="1" marL="0" rtl="0" algn="l">
              <a:spcBef>
                <a:spcPts val="0"/>
              </a:spcBef>
              <a:spcAft>
                <a:spcPts val="0"/>
              </a:spcAft>
              <a:buNone/>
              <a:defRPr sz="1000">
                <a:solidFill>
                  <a:srgbClr val="4C575C"/>
                </a:solidFill>
                <a:latin typeface="Arial"/>
                <a:ea typeface="Arial"/>
                <a:cs typeface="Arial"/>
                <a:sym typeface="Arial"/>
              </a:defRPr>
            </a:lvl2pPr>
            <a:lvl3pPr indent="0" lvl="2" marL="0" rtl="0" algn="l">
              <a:spcBef>
                <a:spcPts val="0"/>
              </a:spcBef>
              <a:spcAft>
                <a:spcPts val="0"/>
              </a:spcAft>
              <a:buNone/>
              <a:defRPr sz="1000">
                <a:solidFill>
                  <a:srgbClr val="4C575C"/>
                </a:solidFill>
                <a:latin typeface="Arial"/>
                <a:ea typeface="Arial"/>
                <a:cs typeface="Arial"/>
                <a:sym typeface="Arial"/>
              </a:defRPr>
            </a:lvl3pPr>
            <a:lvl4pPr indent="0" lvl="3" marL="0" rtl="0" algn="l">
              <a:spcBef>
                <a:spcPts val="0"/>
              </a:spcBef>
              <a:spcAft>
                <a:spcPts val="0"/>
              </a:spcAft>
              <a:buNone/>
              <a:defRPr sz="1000">
                <a:solidFill>
                  <a:srgbClr val="4C575C"/>
                </a:solidFill>
                <a:latin typeface="Arial"/>
                <a:ea typeface="Arial"/>
                <a:cs typeface="Arial"/>
                <a:sym typeface="Arial"/>
              </a:defRPr>
            </a:lvl4pPr>
            <a:lvl5pPr indent="0" lvl="4" marL="0" rtl="0" algn="l">
              <a:spcBef>
                <a:spcPts val="0"/>
              </a:spcBef>
              <a:spcAft>
                <a:spcPts val="0"/>
              </a:spcAft>
              <a:buNone/>
              <a:defRPr sz="1000">
                <a:solidFill>
                  <a:srgbClr val="4C575C"/>
                </a:solidFill>
                <a:latin typeface="Arial"/>
                <a:ea typeface="Arial"/>
                <a:cs typeface="Arial"/>
                <a:sym typeface="Arial"/>
              </a:defRPr>
            </a:lvl5pPr>
            <a:lvl6pPr indent="0" lvl="5" marL="0" rtl="0" algn="l">
              <a:spcBef>
                <a:spcPts val="0"/>
              </a:spcBef>
              <a:spcAft>
                <a:spcPts val="0"/>
              </a:spcAft>
              <a:buNone/>
              <a:defRPr sz="1000">
                <a:solidFill>
                  <a:srgbClr val="4C575C"/>
                </a:solidFill>
                <a:latin typeface="Arial"/>
                <a:ea typeface="Arial"/>
                <a:cs typeface="Arial"/>
                <a:sym typeface="Arial"/>
              </a:defRPr>
            </a:lvl6pPr>
            <a:lvl7pPr indent="0" lvl="6" marL="0" rtl="0" algn="l">
              <a:spcBef>
                <a:spcPts val="0"/>
              </a:spcBef>
              <a:spcAft>
                <a:spcPts val="0"/>
              </a:spcAft>
              <a:buNone/>
              <a:defRPr sz="1000">
                <a:solidFill>
                  <a:srgbClr val="4C575C"/>
                </a:solidFill>
                <a:latin typeface="Arial"/>
                <a:ea typeface="Arial"/>
                <a:cs typeface="Arial"/>
                <a:sym typeface="Arial"/>
              </a:defRPr>
            </a:lvl7pPr>
            <a:lvl8pPr indent="0" lvl="7" marL="0" rtl="0" algn="l">
              <a:spcBef>
                <a:spcPts val="0"/>
              </a:spcBef>
              <a:spcAft>
                <a:spcPts val="0"/>
              </a:spcAft>
              <a:buNone/>
              <a:defRPr sz="1000">
                <a:solidFill>
                  <a:srgbClr val="4C575C"/>
                </a:solidFill>
                <a:latin typeface="Arial"/>
                <a:ea typeface="Arial"/>
                <a:cs typeface="Arial"/>
                <a:sym typeface="Arial"/>
              </a:defRPr>
            </a:lvl8pPr>
            <a:lvl9pPr indent="0" lvl="8" marL="0" rtl="0" algn="l">
              <a:spcBef>
                <a:spcPts val="0"/>
              </a:spcBef>
              <a:spcAft>
                <a:spcPts val="0"/>
              </a:spcAft>
              <a:buNone/>
              <a:defRPr sz="1000">
                <a:solidFill>
                  <a:srgbClr val="4C575C"/>
                </a:solidFill>
                <a:latin typeface="Arial"/>
                <a:ea typeface="Arial"/>
                <a:cs typeface="Arial"/>
                <a:sym typeface="Arial"/>
              </a:defRPr>
            </a:lvl9pPr>
          </a:lstStyle>
          <a:p>
            <a:pPr indent="0" lvl="0" marL="0" rtl="0" algn="l">
              <a:spcBef>
                <a:spcPts val="0"/>
              </a:spcBef>
              <a:spcAft>
                <a:spcPts val="0"/>
              </a:spcAft>
              <a:buNone/>
            </a:pPr>
            <a:r>
              <a:rPr lang="en-GB"/>
              <a:t>www.bclplaw.com  Page </a:t>
            </a:r>
            <a:fld id="{00000000-1234-1234-1234-123412341234}" type="slidenum">
              <a:rPr lang="en-GB"/>
              <a:t>‹#›</a:t>
            </a:fld>
            <a:r>
              <a:rPr lang="en-GB"/>
              <a:t>  © Bryan Cave Leighton Paisner</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41" name="Shape 241"/>
        <p:cNvGrpSpPr/>
        <p:nvPr/>
      </p:nvGrpSpPr>
      <p:grpSpPr>
        <a:xfrm>
          <a:off x="0" y="0"/>
          <a:ext cx="0" cy="0"/>
          <a:chOff x="0" y="0"/>
          <a:chExt cx="0" cy="0"/>
        </a:xfrm>
      </p:grpSpPr>
      <p:sp>
        <p:nvSpPr>
          <p:cNvPr id="242" name="Google Shape;242;p36"/>
          <p:cNvSpPr txBox="1"/>
          <p:nvPr>
            <p:ph type="title"/>
          </p:nvPr>
        </p:nvSpPr>
        <p:spPr>
          <a:xfrm>
            <a:off x="720000" y="108000"/>
            <a:ext cx="7700400" cy="6480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SzPts val="1400"/>
              <a:buNone/>
              <a:defRPr b="0" sz="2800"/>
            </a:lvl1pPr>
            <a:lvl2pPr lvl="1" rtl="0" algn="l">
              <a:lnSpc>
                <a:spcPct val="95000"/>
              </a:lnSpc>
              <a:spcBef>
                <a:spcPts val="0"/>
              </a:spcBef>
              <a:spcAft>
                <a:spcPts val="0"/>
              </a:spcAft>
              <a:buSzPts val="1400"/>
              <a:buNone/>
              <a:defRPr/>
            </a:lvl2pPr>
            <a:lvl3pPr lvl="2" rtl="0" algn="l">
              <a:lnSpc>
                <a:spcPct val="95000"/>
              </a:lnSpc>
              <a:spcBef>
                <a:spcPts val="0"/>
              </a:spcBef>
              <a:spcAft>
                <a:spcPts val="0"/>
              </a:spcAft>
              <a:buSzPts val="1400"/>
              <a:buNone/>
              <a:defRPr/>
            </a:lvl3pPr>
            <a:lvl4pPr lvl="3" rtl="0" algn="l">
              <a:lnSpc>
                <a:spcPct val="95000"/>
              </a:lnSpc>
              <a:spcBef>
                <a:spcPts val="0"/>
              </a:spcBef>
              <a:spcAft>
                <a:spcPts val="0"/>
              </a:spcAft>
              <a:buSzPts val="1400"/>
              <a:buNone/>
              <a:defRPr/>
            </a:lvl4pPr>
            <a:lvl5pPr lvl="4" rtl="0" algn="l">
              <a:lnSpc>
                <a:spcPct val="95000"/>
              </a:lnSpc>
              <a:spcBef>
                <a:spcPts val="0"/>
              </a:spcBef>
              <a:spcAft>
                <a:spcPts val="0"/>
              </a:spcAft>
              <a:buSzPts val="1400"/>
              <a:buNone/>
              <a:defRPr/>
            </a:lvl5pPr>
            <a:lvl6pPr lvl="5" rtl="0" algn="l">
              <a:lnSpc>
                <a:spcPct val="95000"/>
              </a:lnSpc>
              <a:spcBef>
                <a:spcPts val="0"/>
              </a:spcBef>
              <a:spcAft>
                <a:spcPts val="0"/>
              </a:spcAft>
              <a:buSzPts val="1400"/>
              <a:buNone/>
              <a:defRPr/>
            </a:lvl6pPr>
            <a:lvl7pPr lvl="6" rtl="0" algn="l">
              <a:lnSpc>
                <a:spcPct val="95000"/>
              </a:lnSpc>
              <a:spcBef>
                <a:spcPts val="0"/>
              </a:spcBef>
              <a:spcAft>
                <a:spcPts val="0"/>
              </a:spcAft>
              <a:buSzPts val="1400"/>
              <a:buNone/>
              <a:defRPr/>
            </a:lvl7pPr>
            <a:lvl8pPr lvl="7" rtl="0" algn="l">
              <a:lnSpc>
                <a:spcPct val="95000"/>
              </a:lnSpc>
              <a:spcBef>
                <a:spcPts val="0"/>
              </a:spcBef>
              <a:spcAft>
                <a:spcPts val="0"/>
              </a:spcAft>
              <a:buSzPts val="1400"/>
              <a:buNone/>
              <a:defRPr/>
            </a:lvl8pPr>
            <a:lvl9pPr lvl="8" rtl="0" algn="l">
              <a:lnSpc>
                <a:spcPct val="95000"/>
              </a:lnSpc>
              <a:spcBef>
                <a:spcPts val="0"/>
              </a:spcBef>
              <a:spcAft>
                <a:spcPts val="0"/>
              </a:spcAft>
              <a:buSzPts val="1400"/>
              <a:buNone/>
              <a:defRPr/>
            </a:lvl9pPr>
          </a:lstStyle>
          <a:p/>
        </p:txBody>
      </p:sp>
      <p:sp>
        <p:nvSpPr>
          <p:cNvPr id="243" name="Google Shape;243;p36"/>
          <p:cNvSpPr txBox="1"/>
          <p:nvPr>
            <p:ph idx="1" type="body"/>
          </p:nvPr>
        </p:nvSpPr>
        <p:spPr>
          <a:xfrm>
            <a:off x="3754800" y="1080000"/>
            <a:ext cx="4665600" cy="3429000"/>
          </a:xfrm>
          <a:prstGeom prst="rect">
            <a:avLst/>
          </a:prstGeom>
          <a:noFill/>
          <a:ln>
            <a:noFill/>
          </a:ln>
        </p:spPr>
        <p:txBody>
          <a:bodyPr anchorCtr="0" anchor="t" bIns="45700" lIns="91425" spcFirstLastPara="1" rIns="91425" wrap="square" tIns="45700">
            <a:noAutofit/>
          </a:bodyPr>
          <a:lstStyle>
            <a:lvl1pPr indent="-373380" lvl="0" marL="457200" rtl="0" algn="l">
              <a:spcBef>
                <a:spcPts val="1560"/>
              </a:spcBef>
              <a:spcAft>
                <a:spcPts val="0"/>
              </a:spcAft>
              <a:buSzPts val="2280"/>
              <a:buFont typeface="Tahoma"/>
              <a:buChar char="•"/>
              <a:defRPr sz="2400"/>
            </a:lvl1pPr>
            <a:lvl2pPr indent="-361315" lvl="1" marL="914400" rtl="0" algn="l">
              <a:spcBef>
                <a:spcPts val="550"/>
              </a:spcBef>
              <a:spcAft>
                <a:spcPts val="0"/>
              </a:spcAft>
              <a:buSzPts val="2090"/>
              <a:buFont typeface="Tahoma"/>
              <a:buChar char="•"/>
              <a:defRPr sz="2200"/>
            </a:lvl2pPr>
            <a:lvl3pPr indent="-349250" lvl="2" marL="1371600" rtl="0" algn="l">
              <a:spcBef>
                <a:spcPts val="600"/>
              </a:spcBef>
              <a:spcAft>
                <a:spcPts val="0"/>
              </a:spcAft>
              <a:buSzPts val="1900"/>
              <a:buFont typeface="Tahoma"/>
              <a:buChar char="•"/>
              <a:defRPr sz="2000"/>
            </a:lvl3pPr>
            <a:lvl4pPr indent="-349250" lvl="3" marL="1828800" rtl="0" algn="l">
              <a:spcBef>
                <a:spcPts val="600"/>
              </a:spcBef>
              <a:spcAft>
                <a:spcPts val="0"/>
              </a:spcAft>
              <a:buSzPts val="1900"/>
              <a:buFont typeface="Tahoma"/>
              <a:buChar char="•"/>
              <a:defRPr sz="2000"/>
            </a:lvl4pPr>
            <a:lvl5pPr indent="-349250" lvl="4" marL="2286000" rtl="0" algn="l">
              <a:spcBef>
                <a:spcPts val="600"/>
              </a:spcBef>
              <a:spcAft>
                <a:spcPts val="0"/>
              </a:spcAft>
              <a:buSzPts val="1900"/>
              <a:buFont typeface="Tahoma"/>
              <a:buChar char="•"/>
              <a:defRPr sz="2000"/>
            </a:lvl5pPr>
            <a:lvl6pPr indent="-349250" lvl="5" marL="2743200" rtl="0" algn="l">
              <a:spcBef>
                <a:spcPts val="600"/>
              </a:spcBef>
              <a:spcAft>
                <a:spcPts val="0"/>
              </a:spcAft>
              <a:buSzPts val="1900"/>
              <a:buFont typeface="Tahoma"/>
              <a:buChar char="•"/>
              <a:defRPr sz="2000"/>
            </a:lvl6pPr>
            <a:lvl7pPr indent="-349250" lvl="6" marL="3200400" rtl="0" algn="l">
              <a:spcBef>
                <a:spcPts val="600"/>
              </a:spcBef>
              <a:spcAft>
                <a:spcPts val="0"/>
              </a:spcAft>
              <a:buSzPts val="1900"/>
              <a:buFont typeface="Tahoma"/>
              <a:buChar char="•"/>
              <a:defRPr sz="2000"/>
            </a:lvl7pPr>
            <a:lvl8pPr indent="-349250" lvl="7" marL="3657600" rtl="0" algn="l">
              <a:spcBef>
                <a:spcPts val="600"/>
              </a:spcBef>
              <a:spcAft>
                <a:spcPts val="0"/>
              </a:spcAft>
              <a:buSzPts val="1900"/>
              <a:buFont typeface="Tahoma"/>
              <a:buChar char="•"/>
              <a:defRPr sz="2000"/>
            </a:lvl8pPr>
            <a:lvl9pPr indent="-349250" lvl="8" marL="4114800" rtl="0" algn="l">
              <a:spcBef>
                <a:spcPts val="600"/>
              </a:spcBef>
              <a:spcAft>
                <a:spcPts val="0"/>
              </a:spcAft>
              <a:buSzPts val="1900"/>
              <a:buFont typeface="Tahoma"/>
              <a:buChar char="•"/>
              <a:defRPr sz="2000"/>
            </a:lvl9pPr>
          </a:lstStyle>
          <a:p/>
        </p:txBody>
      </p:sp>
      <p:sp>
        <p:nvSpPr>
          <p:cNvPr id="244" name="Google Shape;244;p36"/>
          <p:cNvSpPr txBox="1"/>
          <p:nvPr>
            <p:ph idx="2" type="body"/>
          </p:nvPr>
        </p:nvSpPr>
        <p:spPr>
          <a:xfrm>
            <a:off x="720000" y="1080000"/>
            <a:ext cx="2880000" cy="3429000"/>
          </a:xfrm>
          <a:prstGeom prst="rect">
            <a:avLst/>
          </a:prstGeom>
          <a:noFill/>
          <a:ln>
            <a:noFill/>
          </a:ln>
        </p:spPr>
        <p:txBody>
          <a:bodyPr anchorCtr="0" anchor="t" bIns="45700" lIns="91425" spcFirstLastPara="1" rIns="91425" wrap="square" tIns="45700">
            <a:noAutofit/>
          </a:bodyPr>
          <a:lstStyle>
            <a:lvl1pPr indent="-228600" lvl="0" marL="457200" rtl="0" algn="l">
              <a:spcBef>
                <a:spcPts val="1040"/>
              </a:spcBef>
              <a:spcAft>
                <a:spcPts val="0"/>
              </a:spcAft>
              <a:buSzPts val="1520"/>
              <a:buFont typeface="Tahoma"/>
              <a:buNone/>
              <a:defRPr sz="1600"/>
            </a:lvl1pPr>
            <a:lvl2pPr indent="-228600" lvl="1" marL="914400" rtl="0" algn="l">
              <a:spcBef>
                <a:spcPts val="300"/>
              </a:spcBef>
              <a:spcAft>
                <a:spcPts val="0"/>
              </a:spcAft>
              <a:buSzPts val="1140"/>
              <a:buFont typeface="Tahoma"/>
              <a:buNone/>
              <a:defRPr sz="1200"/>
            </a:lvl2pPr>
            <a:lvl3pPr indent="-228600" lvl="2" marL="1371600" rtl="0" algn="l">
              <a:spcBef>
                <a:spcPts val="300"/>
              </a:spcBef>
              <a:spcAft>
                <a:spcPts val="0"/>
              </a:spcAft>
              <a:buSzPts val="950"/>
              <a:buFont typeface="Tahoma"/>
              <a:buNone/>
              <a:defRPr sz="1000"/>
            </a:lvl3pPr>
            <a:lvl4pPr indent="-228600" lvl="3" marL="1828800" rtl="0" algn="l">
              <a:spcBef>
                <a:spcPts val="270"/>
              </a:spcBef>
              <a:spcAft>
                <a:spcPts val="0"/>
              </a:spcAft>
              <a:buSzPts val="855"/>
              <a:buFont typeface="Tahoma"/>
              <a:buNone/>
              <a:defRPr sz="900"/>
            </a:lvl4pPr>
            <a:lvl5pPr indent="-228600" lvl="4" marL="2286000" rtl="0" algn="l">
              <a:spcBef>
                <a:spcPts val="270"/>
              </a:spcBef>
              <a:spcAft>
                <a:spcPts val="0"/>
              </a:spcAft>
              <a:buSzPts val="855"/>
              <a:buFont typeface="Tahoma"/>
              <a:buNone/>
              <a:defRPr sz="900"/>
            </a:lvl5pPr>
            <a:lvl6pPr indent="-228600" lvl="5" marL="2743200" rtl="0" algn="l">
              <a:spcBef>
                <a:spcPts val="270"/>
              </a:spcBef>
              <a:spcAft>
                <a:spcPts val="0"/>
              </a:spcAft>
              <a:buSzPts val="855"/>
              <a:buFont typeface="Tahoma"/>
              <a:buNone/>
              <a:defRPr sz="900"/>
            </a:lvl6pPr>
            <a:lvl7pPr indent="-228600" lvl="6" marL="3200400" rtl="0" algn="l">
              <a:spcBef>
                <a:spcPts val="270"/>
              </a:spcBef>
              <a:spcAft>
                <a:spcPts val="0"/>
              </a:spcAft>
              <a:buSzPts val="855"/>
              <a:buFont typeface="Tahoma"/>
              <a:buNone/>
              <a:defRPr sz="900"/>
            </a:lvl7pPr>
            <a:lvl8pPr indent="-228600" lvl="7" marL="3657600" rtl="0" algn="l">
              <a:spcBef>
                <a:spcPts val="270"/>
              </a:spcBef>
              <a:spcAft>
                <a:spcPts val="0"/>
              </a:spcAft>
              <a:buSzPts val="855"/>
              <a:buFont typeface="Tahoma"/>
              <a:buNone/>
              <a:defRPr sz="900"/>
            </a:lvl8pPr>
            <a:lvl9pPr indent="-228600" lvl="8" marL="4114800" rtl="0" algn="l">
              <a:spcBef>
                <a:spcPts val="270"/>
              </a:spcBef>
              <a:spcAft>
                <a:spcPts val="0"/>
              </a:spcAft>
              <a:buSzPts val="855"/>
              <a:buFont typeface="Tahoma"/>
              <a:buNone/>
              <a:defRPr sz="900"/>
            </a:lvl9pPr>
          </a:lstStyle>
          <a:p/>
        </p:txBody>
      </p:sp>
      <p:sp>
        <p:nvSpPr>
          <p:cNvPr id="245" name="Google Shape;245;p36"/>
          <p:cNvSpPr txBox="1"/>
          <p:nvPr>
            <p:ph idx="12" type="sldNum"/>
          </p:nvPr>
        </p:nvSpPr>
        <p:spPr>
          <a:xfrm>
            <a:off x="719138" y="4749404"/>
            <a:ext cx="3598800" cy="162000"/>
          </a:xfrm>
          <a:prstGeom prst="rect">
            <a:avLst/>
          </a:prstGeom>
          <a:noFill/>
          <a:ln>
            <a:noFill/>
          </a:ln>
        </p:spPr>
        <p:txBody>
          <a:bodyPr anchorCtr="0" anchor="b" bIns="0" lIns="0" spcFirstLastPara="1" rIns="0" wrap="square" tIns="0">
            <a:noAutofit/>
          </a:bodyPr>
          <a:lstStyle>
            <a:lvl1pPr indent="0" lvl="0" marL="0" rtl="0" algn="l">
              <a:spcBef>
                <a:spcPts val="0"/>
              </a:spcBef>
              <a:spcAft>
                <a:spcPts val="0"/>
              </a:spcAft>
              <a:buNone/>
              <a:defRPr sz="1000">
                <a:solidFill>
                  <a:srgbClr val="4C575C"/>
                </a:solidFill>
                <a:latin typeface="Arial"/>
                <a:ea typeface="Arial"/>
                <a:cs typeface="Arial"/>
                <a:sym typeface="Arial"/>
              </a:defRPr>
            </a:lvl1pPr>
            <a:lvl2pPr indent="0" lvl="1" marL="0" rtl="0" algn="l">
              <a:spcBef>
                <a:spcPts val="0"/>
              </a:spcBef>
              <a:spcAft>
                <a:spcPts val="0"/>
              </a:spcAft>
              <a:buNone/>
              <a:defRPr sz="1000">
                <a:solidFill>
                  <a:srgbClr val="4C575C"/>
                </a:solidFill>
                <a:latin typeface="Arial"/>
                <a:ea typeface="Arial"/>
                <a:cs typeface="Arial"/>
                <a:sym typeface="Arial"/>
              </a:defRPr>
            </a:lvl2pPr>
            <a:lvl3pPr indent="0" lvl="2" marL="0" rtl="0" algn="l">
              <a:spcBef>
                <a:spcPts val="0"/>
              </a:spcBef>
              <a:spcAft>
                <a:spcPts val="0"/>
              </a:spcAft>
              <a:buNone/>
              <a:defRPr sz="1000">
                <a:solidFill>
                  <a:srgbClr val="4C575C"/>
                </a:solidFill>
                <a:latin typeface="Arial"/>
                <a:ea typeface="Arial"/>
                <a:cs typeface="Arial"/>
                <a:sym typeface="Arial"/>
              </a:defRPr>
            </a:lvl3pPr>
            <a:lvl4pPr indent="0" lvl="3" marL="0" rtl="0" algn="l">
              <a:spcBef>
                <a:spcPts val="0"/>
              </a:spcBef>
              <a:spcAft>
                <a:spcPts val="0"/>
              </a:spcAft>
              <a:buNone/>
              <a:defRPr sz="1000">
                <a:solidFill>
                  <a:srgbClr val="4C575C"/>
                </a:solidFill>
                <a:latin typeface="Arial"/>
                <a:ea typeface="Arial"/>
                <a:cs typeface="Arial"/>
                <a:sym typeface="Arial"/>
              </a:defRPr>
            </a:lvl4pPr>
            <a:lvl5pPr indent="0" lvl="4" marL="0" rtl="0" algn="l">
              <a:spcBef>
                <a:spcPts val="0"/>
              </a:spcBef>
              <a:spcAft>
                <a:spcPts val="0"/>
              </a:spcAft>
              <a:buNone/>
              <a:defRPr sz="1000">
                <a:solidFill>
                  <a:srgbClr val="4C575C"/>
                </a:solidFill>
                <a:latin typeface="Arial"/>
                <a:ea typeface="Arial"/>
                <a:cs typeface="Arial"/>
                <a:sym typeface="Arial"/>
              </a:defRPr>
            </a:lvl5pPr>
            <a:lvl6pPr indent="0" lvl="5" marL="0" rtl="0" algn="l">
              <a:spcBef>
                <a:spcPts val="0"/>
              </a:spcBef>
              <a:spcAft>
                <a:spcPts val="0"/>
              </a:spcAft>
              <a:buNone/>
              <a:defRPr sz="1000">
                <a:solidFill>
                  <a:srgbClr val="4C575C"/>
                </a:solidFill>
                <a:latin typeface="Arial"/>
                <a:ea typeface="Arial"/>
                <a:cs typeface="Arial"/>
                <a:sym typeface="Arial"/>
              </a:defRPr>
            </a:lvl6pPr>
            <a:lvl7pPr indent="0" lvl="6" marL="0" rtl="0" algn="l">
              <a:spcBef>
                <a:spcPts val="0"/>
              </a:spcBef>
              <a:spcAft>
                <a:spcPts val="0"/>
              </a:spcAft>
              <a:buNone/>
              <a:defRPr sz="1000">
                <a:solidFill>
                  <a:srgbClr val="4C575C"/>
                </a:solidFill>
                <a:latin typeface="Arial"/>
                <a:ea typeface="Arial"/>
                <a:cs typeface="Arial"/>
                <a:sym typeface="Arial"/>
              </a:defRPr>
            </a:lvl7pPr>
            <a:lvl8pPr indent="0" lvl="7" marL="0" rtl="0" algn="l">
              <a:spcBef>
                <a:spcPts val="0"/>
              </a:spcBef>
              <a:spcAft>
                <a:spcPts val="0"/>
              </a:spcAft>
              <a:buNone/>
              <a:defRPr sz="1000">
                <a:solidFill>
                  <a:srgbClr val="4C575C"/>
                </a:solidFill>
                <a:latin typeface="Arial"/>
                <a:ea typeface="Arial"/>
                <a:cs typeface="Arial"/>
                <a:sym typeface="Arial"/>
              </a:defRPr>
            </a:lvl8pPr>
            <a:lvl9pPr indent="0" lvl="8" marL="0" rtl="0" algn="l">
              <a:spcBef>
                <a:spcPts val="0"/>
              </a:spcBef>
              <a:spcAft>
                <a:spcPts val="0"/>
              </a:spcAft>
              <a:buNone/>
              <a:defRPr sz="1000">
                <a:solidFill>
                  <a:srgbClr val="4C575C"/>
                </a:solidFill>
                <a:latin typeface="Arial"/>
                <a:ea typeface="Arial"/>
                <a:cs typeface="Arial"/>
                <a:sym typeface="Arial"/>
              </a:defRPr>
            </a:lvl9pPr>
          </a:lstStyle>
          <a:p>
            <a:pPr indent="0" lvl="0" marL="0" rtl="0" algn="l">
              <a:spcBef>
                <a:spcPts val="0"/>
              </a:spcBef>
              <a:spcAft>
                <a:spcPts val="0"/>
              </a:spcAft>
              <a:buNone/>
            </a:pPr>
            <a:r>
              <a:rPr lang="en-GB"/>
              <a:t>www.bclplaw.com  Page </a:t>
            </a:r>
            <a:fld id="{00000000-1234-1234-1234-123412341234}" type="slidenum">
              <a:rPr lang="en-GB"/>
              <a:t>‹#›</a:t>
            </a:fld>
            <a:r>
              <a:rPr lang="en-GB"/>
              <a:t>  © Bryan Cave Leighton Paisner</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46" name="Shape 246"/>
        <p:cNvGrpSpPr/>
        <p:nvPr/>
      </p:nvGrpSpPr>
      <p:grpSpPr>
        <a:xfrm>
          <a:off x="0" y="0"/>
          <a:ext cx="0" cy="0"/>
          <a:chOff x="0" y="0"/>
          <a:chExt cx="0" cy="0"/>
        </a:xfrm>
      </p:grpSpPr>
      <p:sp>
        <p:nvSpPr>
          <p:cNvPr id="247" name="Google Shape;247;p37"/>
          <p:cNvSpPr txBox="1"/>
          <p:nvPr>
            <p:ph type="title"/>
          </p:nvPr>
        </p:nvSpPr>
        <p:spPr>
          <a:xfrm>
            <a:off x="720000" y="108000"/>
            <a:ext cx="7700400" cy="6480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SzPts val="1400"/>
              <a:buNone/>
              <a:defRPr b="0" sz="2800"/>
            </a:lvl1pPr>
            <a:lvl2pPr lvl="1" rtl="0" algn="l">
              <a:lnSpc>
                <a:spcPct val="95000"/>
              </a:lnSpc>
              <a:spcBef>
                <a:spcPts val="0"/>
              </a:spcBef>
              <a:spcAft>
                <a:spcPts val="0"/>
              </a:spcAft>
              <a:buSzPts val="1400"/>
              <a:buNone/>
              <a:defRPr/>
            </a:lvl2pPr>
            <a:lvl3pPr lvl="2" rtl="0" algn="l">
              <a:lnSpc>
                <a:spcPct val="95000"/>
              </a:lnSpc>
              <a:spcBef>
                <a:spcPts val="0"/>
              </a:spcBef>
              <a:spcAft>
                <a:spcPts val="0"/>
              </a:spcAft>
              <a:buSzPts val="1400"/>
              <a:buNone/>
              <a:defRPr/>
            </a:lvl3pPr>
            <a:lvl4pPr lvl="3" rtl="0" algn="l">
              <a:lnSpc>
                <a:spcPct val="95000"/>
              </a:lnSpc>
              <a:spcBef>
                <a:spcPts val="0"/>
              </a:spcBef>
              <a:spcAft>
                <a:spcPts val="0"/>
              </a:spcAft>
              <a:buSzPts val="1400"/>
              <a:buNone/>
              <a:defRPr/>
            </a:lvl4pPr>
            <a:lvl5pPr lvl="4" rtl="0" algn="l">
              <a:lnSpc>
                <a:spcPct val="95000"/>
              </a:lnSpc>
              <a:spcBef>
                <a:spcPts val="0"/>
              </a:spcBef>
              <a:spcAft>
                <a:spcPts val="0"/>
              </a:spcAft>
              <a:buSzPts val="1400"/>
              <a:buNone/>
              <a:defRPr/>
            </a:lvl5pPr>
            <a:lvl6pPr lvl="5" rtl="0" algn="l">
              <a:lnSpc>
                <a:spcPct val="95000"/>
              </a:lnSpc>
              <a:spcBef>
                <a:spcPts val="0"/>
              </a:spcBef>
              <a:spcAft>
                <a:spcPts val="0"/>
              </a:spcAft>
              <a:buSzPts val="1400"/>
              <a:buNone/>
              <a:defRPr/>
            </a:lvl6pPr>
            <a:lvl7pPr lvl="6" rtl="0" algn="l">
              <a:lnSpc>
                <a:spcPct val="95000"/>
              </a:lnSpc>
              <a:spcBef>
                <a:spcPts val="0"/>
              </a:spcBef>
              <a:spcAft>
                <a:spcPts val="0"/>
              </a:spcAft>
              <a:buSzPts val="1400"/>
              <a:buNone/>
              <a:defRPr/>
            </a:lvl7pPr>
            <a:lvl8pPr lvl="7" rtl="0" algn="l">
              <a:lnSpc>
                <a:spcPct val="95000"/>
              </a:lnSpc>
              <a:spcBef>
                <a:spcPts val="0"/>
              </a:spcBef>
              <a:spcAft>
                <a:spcPts val="0"/>
              </a:spcAft>
              <a:buSzPts val="1400"/>
              <a:buNone/>
              <a:defRPr/>
            </a:lvl8pPr>
            <a:lvl9pPr lvl="8" rtl="0" algn="l">
              <a:lnSpc>
                <a:spcPct val="95000"/>
              </a:lnSpc>
              <a:spcBef>
                <a:spcPts val="0"/>
              </a:spcBef>
              <a:spcAft>
                <a:spcPts val="0"/>
              </a:spcAft>
              <a:buSzPts val="1400"/>
              <a:buNone/>
              <a:defRPr/>
            </a:lvl9pPr>
          </a:lstStyle>
          <a:p/>
        </p:txBody>
      </p:sp>
      <p:sp>
        <p:nvSpPr>
          <p:cNvPr id="248" name="Google Shape;248;p37"/>
          <p:cNvSpPr/>
          <p:nvPr>
            <p:ph idx="2" type="pic"/>
          </p:nvPr>
        </p:nvSpPr>
        <p:spPr>
          <a:xfrm>
            <a:off x="719138" y="1080000"/>
            <a:ext cx="7700400" cy="3060600"/>
          </a:xfrm>
          <a:prstGeom prst="rect">
            <a:avLst/>
          </a:prstGeom>
          <a:noFill/>
          <a:ln>
            <a:noFill/>
          </a:ln>
        </p:spPr>
        <p:txBody>
          <a:bodyPr anchorCtr="0" anchor="t" bIns="45700" lIns="91425" spcFirstLastPara="1" rIns="91425" wrap="square" tIns="45700">
            <a:noAutofit/>
          </a:bodyPr>
          <a:lstStyle>
            <a:lvl1pPr lvl="0" marR="0" rtl="0" algn="l">
              <a:spcBef>
                <a:spcPts val="1560"/>
              </a:spcBef>
              <a:spcAft>
                <a:spcPts val="0"/>
              </a:spcAft>
              <a:buClr>
                <a:schemeClr val="folHlink"/>
              </a:buClr>
              <a:buSzPts val="2280"/>
              <a:buFont typeface="Tahoma"/>
              <a:buNone/>
              <a:defRPr b="0" i="0" sz="2400" u="none" cap="none" strike="noStrike">
                <a:solidFill>
                  <a:schemeClr val="dk1"/>
                </a:solidFill>
                <a:latin typeface="Tahoma"/>
                <a:ea typeface="Tahoma"/>
                <a:cs typeface="Tahoma"/>
                <a:sym typeface="Tahoma"/>
              </a:defRPr>
            </a:lvl1pPr>
            <a:lvl2pPr lvl="1" marR="0" rtl="0" algn="l">
              <a:spcBef>
                <a:spcPts val="700"/>
              </a:spcBef>
              <a:spcAft>
                <a:spcPts val="0"/>
              </a:spcAft>
              <a:buClr>
                <a:schemeClr val="dk1"/>
              </a:buClr>
              <a:buSzPts val="2660"/>
              <a:buFont typeface="Tahoma"/>
              <a:buNone/>
              <a:defRPr b="0" i="0" sz="2800" u="none" cap="none" strike="noStrike">
                <a:solidFill>
                  <a:schemeClr val="dk1"/>
                </a:solidFill>
                <a:latin typeface="Tahoma"/>
                <a:ea typeface="Tahoma"/>
                <a:cs typeface="Tahoma"/>
                <a:sym typeface="Tahoma"/>
              </a:defRPr>
            </a:lvl2pPr>
            <a:lvl3pPr lvl="2" marR="0" rtl="0" algn="l">
              <a:spcBef>
                <a:spcPts val="720"/>
              </a:spcBef>
              <a:spcAft>
                <a:spcPts val="0"/>
              </a:spcAft>
              <a:buClr>
                <a:schemeClr val="folHlink"/>
              </a:buClr>
              <a:buSzPts val="2280"/>
              <a:buFont typeface="Tahoma"/>
              <a:buNone/>
              <a:defRPr b="0" i="0" sz="2400" u="none" cap="none" strike="noStrike">
                <a:solidFill>
                  <a:schemeClr val="dk1"/>
                </a:solidFill>
                <a:latin typeface="Tahoma"/>
                <a:ea typeface="Tahoma"/>
                <a:cs typeface="Tahoma"/>
                <a:sym typeface="Tahoma"/>
              </a:defRPr>
            </a:lvl3pPr>
            <a:lvl4pPr lvl="3" marR="0" rtl="0" algn="l">
              <a:spcBef>
                <a:spcPts val="600"/>
              </a:spcBef>
              <a:spcAft>
                <a:spcPts val="0"/>
              </a:spcAft>
              <a:buClr>
                <a:schemeClr val="dk1"/>
              </a:buClr>
              <a:buSzPts val="1900"/>
              <a:buFont typeface="Tahoma"/>
              <a:buNone/>
              <a:defRPr b="0" i="0" sz="2000" u="none" cap="none" strike="noStrike">
                <a:solidFill>
                  <a:schemeClr val="dk1"/>
                </a:solidFill>
                <a:latin typeface="Tahoma"/>
                <a:ea typeface="Tahoma"/>
                <a:cs typeface="Tahoma"/>
                <a:sym typeface="Tahoma"/>
              </a:defRPr>
            </a:lvl4pPr>
            <a:lvl5pPr lvl="4" marR="0" rtl="0" algn="l">
              <a:spcBef>
                <a:spcPts val="600"/>
              </a:spcBef>
              <a:spcAft>
                <a:spcPts val="0"/>
              </a:spcAft>
              <a:buClr>
                <a:schemeClr val="folHlink"/>
              </a:buClr>
              <a:buSzPts val="1900"/>
              <a:buFont typeface="Tahoma"/>
              <a:buNone/>
              <a:defRPr b="0" i="0" sz="2000" u="none" cap="none" strike="noStrike">
                <a:solidFill>
                  <a:schemeClr val="dk1"/>
                </a:solidFill>
                <a:latin typeface="Tahoma"/>
                <a:ea typeface="Tahoma"/>
                <a:cs typeface="Tahoma"/>
                <a:sym typeface="Tahoma"/>
              </a:defRPr>
            </a:lvl5pPr>
            <a:lvl6pPr lvl="5" marR="0" rtl="0" algn="l">
              <a:spcBef>
                <a:spcPts val="600"/>
              </a:spcBef>
              <a:spcAft>
                <a:spcPts val="0"/>
              </a:spcAft>
              <a:buClr>
                <a:schemeClr val="folHlink"/>
              </a:buClr>
              <a:buSzPts val="1900"/>
              <a:buFont typeface="Tahoma"/>
              <a:buNone/>
              <a:defRPr b="0" i="0" sz="2000" u="none" cap="none" strike="noStrike">
                <a:solidFill>
                  <a:schemeClr val="dk1"/>
                </a:solidFill>
                <a:latin typeface="Tahoma"/>
                <a:ea typeface="Tahoma"/>
                <a:cs typeface="Tahoma"/>
                <a:sym typeface="Tahoma"/>
              </a:defRPr>
            </a:lvl6pPr>
            <a:lvl7pPr lvl="6" marR="0" rtl="0" algn="l">
              <a:spcBef>
                <a:spcPts val="600"/>
              </a:spcBef>
              <a:spcAft>
                <a:spcPts val="0"/>
              </a:spcAft>
              <a:buClr>
                <a:schemeClr val="folHlink"/>
              </a:buClr>
              <a:buSzPts val="1900"/>
              <a:buFont typeface="Tahoma"/>
              <a:buNone/>
              <a:defRPr b="0" i="0" sz="2000" u="none" cap="none" strike="noStrike">
                <a:solidFill>
                  <a:schemeClr val="dk1"/>
                </a:solidFill>
                <a:latin typeface="Tahoma"/>
                <a:ea typeface="Tahoma"/>
                <a:cs typeface="Tahoma"/>
                <a:sym typeface="Tahoma"/>
              </a:defRPr>
            </a:lvl7pPr>
            <a:lvl8pPr lvl="7" marR="0" rtl="0" algn="l">
              <a:spcBef>
                <a:spcPts val="600"/>
              </a:spcBef>
              <a:spcAft>
                <a:spcPts val="0"/>
              </a:spcAft>
              <a:buClr>
                <a:schemeClr val="folHlink"/>
              </a:buClr>
              <a:buSzPts val="1900"/>
              <a:buFont typeface="Tahoma"/>
              <a:buNone/>
              <a:defRPr b="0" i="0" sz="2000" u="none" cap="none" strike="noStrike">
                <a:solidFill>
                  <a:schemeClr val="dk1"/>
                </a:solidFill>
                <a:latin typeface="Tahoma"/>
                <a:ea typeface="Tahoma"/>
                <a:cs typeface="Tahoma"/>
                <a:sym typeface="Tahoma"/>
              </a:defRPr>
            </a:lvl8pPr>
            <a:lvl9pPr lvl="8" marR="0" rtl="0" algn="l">
              <a:spcBef>
                <a:spcPts val="600"/>
              </a:spcBef>
              <a:spcAft>
                <a:spcPts val="0"/>
              </a:spcAft>
              <a:buClr>
                <a:schemeClr val="folHlink"/>
              </a:buClr>
              <a:buSzPts val="1900"/>
              <a:buFont typeface="Tahoma"/>
              <a:buNone/>
              <a:defRPr b="0" i="0" sz="2000" u="none" cap="none" strike="noStrike">
                <a:solidFill>
                  <a:schemeClr val="dk1"/>
                </a:solidFill>
                <a:latin typeface="Tahoma"/>
                <a:ea typeface="Tahoma"/>
                <a:cs typeface="Tahoma"/>
                <a:sym typeface="Tahoma"/>
              </a:defRPr>
            </a:lvl9pPr>
          </a:lstStyle>
          <a:p/>
        </p:txBody>
      </p:sp>
      <p:sp>
        <p:nvSpPr>
          <p:cNvPr id="249" name="Google Shape;249;p37"/>
          <p:cNvSpPr txBox="1"/>
          <p:nvPr>
            <p:ph idx="1" type="body"/>
          </p:nvPr>
        </p:nvSpPr>
        <p:spPr>
          <a:xfrm>
            <a:off x="720000" y="4224786"/>
            <a:ext cx="7700400" cy="340800"/>
          </a:xfrm>
          <a:prstGeom prst="rect">
            <a:avLst/>
          </a:prstGeom>
          <a:noFill/>
          <a:ln>
            <a:noFill/>
          </a:ln>
        </p:spPr>
        <p:txBody>
          <a:bodyPr anchorCtr="0" anchor="t" bIns="45700" lIns="91425" spcFirstLastPara="1" rIns="91425" wrap="square" tIns="45700">
            <a:noAutofit/>
          </a:bodyPr>
          <a:lstStyle>
            <a:lvl1pPr indent="-228600" lvl="0" marL="457200" rtl="0" algn="l">
              <a:spcBef>
                <a:spcPts val="1300"/>
              </a:spcBef>
              <a:spcAft>
                <a:spcPts val="0"/>
              </a:spcAft>
              <a:buSzPts val="1900"/>
              <a:buFont typeface="Tahoma"/>
              <a:buNone/>
              <a:defRPr sz="2000"/>
            </a:lvl1pPr>
            <a:lvl2pPr indent="-228600" lvl="1" marL="914400" rtl="0" algn="l">
              <a:spcBef>
                <a:spcPts val="300"/>
              </a:spcBef>
              <a:spcAft>
                <a:spcPts val="0"/>
              </a:spcAft>
              <a:buSzPts val="1140"/>
              <a:buFont typeface="Tahoma"/>
              <a:buNone/>
              <a:defRPr sz="1200"/>
            </a:lvl2pPr>
            <a:lvl3pPr indent="-228600" lvl="2" marL="1371600" rtl="0" algn="l">
              <a:spcBef>
                <a:spcPts val="300"/>
              </a:spcBef>
              <a:spcAft>
                <a:spcPts val="0"/>
              </a:spcAft>
              <a:buSzPts val="950"/>
              <a:buFont typeface="Tahoma"/>
              <a:buNone/>
              <a:defRPr sz="1000"/>
            </a:lvl3pPr>
            <a:lvl4pPr indent="-228600" lvl="3" marL="1828800" rtl="0" algn="l">
              <a:spcBef>
                <a:spcPts val="270"/>
              </a:spcBef>
              <a:spcAft>
                <a:spcPts val="0"/>
              </a:spcAft>
              <a:buSzPts val="855"/>
              <a:buFont typeface="Tahoma"/>
              <a:buNone/>
              <a:defRPr sz="900"/>
            </a:lvl4pPr>
            <a:lvl5pPr indent="-228600" lvl="4" marL="2286000" rtl="0" algn="l">
              <a:spcBef>
                <a:spcPts val="270"/>
              </a:spcBef>
              <a:spcAft>
                <a:spcPts val="0"/>
              </a:spcAft>
              <a:buSzPts val="855"/>
              <a:buFont typeface="Tahoma"/>
              <a:buNone/>
              <a:defRPr sz="900"/>
            </a:lvl5pPr>
            <a:lvl6pPr indent="-228600" lvl="5" marL="2743200" rtl="0" algn="l">
              <a:spcBef>
                <a:spcPts val="270"/>
              </a:spcBef>
              <a:spcAft>
                <a:spcPts val="0"/>
              </a:spcAft>
              <a:buSzPts val="855"/>
              <a:buFont typeface="Tahoma"/>
              <a:buNone/>
              <a:defRPr sz="900"/>
            </a:lvl6pPr>
            <a:lvl7pPr indent="-228600" lvl="6" marL="3200400" rtl="0" algn="l">
              <a:spcBef>
                <a:spcPts val="270"/>
              </a:spcBef>
              <a:spcAft>
                <a:spcPts val="0"/>
              </a:spcAft>
              <a:buSzPts val="855"/>
              <a:buFont typeface="Tahoma"/>
              <a:buNone/>
              <a:defRPr sz="900"/>
            </a:lvl7pPr>
            <a:lvl8pPr indent="-228600" lvl="7" marL="3657600" rtl="0" algn="l">
              <a:spcBef>
                <a:spcPts val="270"/>
              </a:spcBef>
              <a:spcAft>
                <a:spcPts val="0"/>
              </a:spcAft>
              <a:buSzPts val="855"/>
              <a:buFont typeface="Tahoma"/>
              <a:buNone/>
              <a:defRPr sz="900"/>
            </a:lvl8pPr>
            <a:lvl9pPr indent="-228600" lvl="8" marL="4114800" rtl="0" algn="l">
              <a:spcBef>
                <a:spcPts val="270"/>
              </a:spcBef>
              <a:spcAft>
                <a:spcPts val="0"/>
              </a:spcAft>
              <a:buSzPts val="855"/>
              <a:buFont typeface="Tahoma"/>
              <a:buNone/>
              <a:defRPr sz="900"/>
            </a:lvl9pPr>
          </a:lstStyle>
          <a:p/>
        </p:txBody>
      </p:sp>
      <p:sp>
        <p:nvSpPr>
          <p:cNvPr id="250" name="Google Shape;250;p37"/>
          <p:cNvSpPr txBox="1"/>
          <p:nvPr>
            <p:ph idx="12" type="sldNum"/>
          </p:nvPr>
        </p:nvSpPr>
        <p:spPr>
          <a:xfrm>
            <a:off x="719138" y="4749404"/>
            <a:ext cx="3598800" cy="162000"/>
          </a:xfrm>
          <a:prstGeom prst="rect">
            <a:avLst/>
          </a:prstGeom>
          <a:noFill/>
          <a:ln>
            <a:noFill/>
          </a:ln>
        </p:spPr>
        <p:txBody>
          <a:bodyPr anchorCtr="0" anchor="b" bIns="0" lIns="0" spcFirstLastPara="1" rIns="0" wrap="square" tIns="0">
            <a:noAutofit/>
          </a:bodyPr>
          <a:lstStyle>
            <a:lvl1pPr indent="0" lvl="0" marL="0" rtl="0" algn="l">
              <a:spcBef>
                <a:spcPts val="0"/>
              </a:spcBef>
              <a:spcAft>
                <a:spcPts val="0"/>
              </a:spcAft>
              <a:buNone/>
              <a:defRPr sz="1000">
                <a:solidFill>
                  <a:srgbClr val="4C575C"/>
                </a:solidFill>
                <a:latin typeface="Arial"/>
                <a:ea typeface="Arial"/>
                <a:cs typeface="Arial"/>
                <a:sym typeface="Arial"/>
              </a:defRPr>
            </a:lvl1pPr>
            <a:lvl2pPr indent="0" lvl="1" marL="0" rtl="0" algn="l">
              <a:spcBef>
                <a:spcPts val="0"/>
              </a:spcBef>
              <a:spcAft>
                <a:spcPts val="0"/>
              </a:spcAft>
              <a:buNone/>
              <a:defRPr sz="1000">
                <a:solidFill>
                  <a:srgbClr val="4C575C"/>
                </a:solidFill>
                <a:latin typeface="Arial"/>
                <a:ea typeface="Arial"/>
                <a:cs typeface="Arial"/>
                <a:sym typeface="Arial"/>
              </a:defRPr>
            </a:lvl2pPr>
            <a:lvl3pPr indent="0" lvl="2" marL="0" rtl="0" algn="l">
              <a:spcBef>
                <a:spcPts val="0"/>
              </a:spcBef>
              <a:spcAft>
                <a:spcPts val="0"/>
              </a:spcAft>
              <a:buNone/>
              <a:defRPr sz="1000">
                <a:solidFill>
                  <a:srgbClr val="4C575C"/>
                </a:solidFill>
                <a:latin typeface="Arial"/>
                <a:ea typeface="Arial"/>
                <a:cs typeface="Arial"/>
                <a:sym typeface="Arial"/>
              </a:defRPr>
            </a:lvl3pPr>
            <a:lvl4pPr indent="0" lvl="3" marL="0" rtl="0" algn="l">
              <a:spcBef>
                <a:spcPts val="0"/>
              </a:spcBef>
              <a:spcAft>
                <a:spcPts val="0"/>
              </a:spcAft>
              <a:buNone/>
              <a:defRPr sz="1000">
                <a:solidFill>
                  <a:srgbClr val="4C575C"/>
                </a:solidFill>
                <a:latin typeface="Arial"/>
                <a:ea typeface="Arial"/>
                <a:cs typeface="Arial"/>
                <a:sym typeface="Arial"/>
              </a:defRPr>
            </a:lvl4pPr>
            <a:lvl5pPr indent="0" lvl="4" marL="0" rtl="0" algn="l">
              <a:spcBef>
                <a:spcPts val="0"/>
              </a:spcBef>
              <a:spcAft>
                <a:spcPts val="0"/>
              </a:spcAft>
              <a:buNone/>
              <a:defRPr sz="1000">
                <a:solidFill>
                  <a:srgbClr val="4C575C"/>
                </a:solidFill>
                <a:latin typeface="Arial"/>
                <a:ea typeface="Arial"/>
                <a:cs typeface="Arial"/>
                <a:sym typeface="Arial"/>
              </a:defRPr>
            </a:lvl5pPr>
            <a:lvl6pPr indent="0" lvl="5" marL="0" rtl="0" algn="l">
              <a:spcBef>
                <a:spcPts val="0"/>
              </a:spcBef>
              <a:spcAft>
                <a:spcPts val="0"/>
              </a:spcAft>
              <a:buNone/>
              <a:defRPr sz="1000">
                <a:solidFill>
                  <a:srgbClr val="4C575C"/>
                </a:solidFill>
                <a:latin typeface="Arial"/>
                <a:ea typeface="Arial"/>
                <a:cs typeface="Arial"/>
                <a:sym typeface="Arial"/>
              </a:defRPr>
            </a:lvl6pPr>
            <a:lvl7pPr indent="0" lvl="6" marL="0" rtl="0" algn="l">
              <a:spcBef>
                <a:spcPts val="0"/>
              </a:spcBef>
              <a:spcAft>
                <a:spcPts val="0"/>
              </a:spcAft>
              <a:buNone/>
              <a:defRPr sz="1000">
                <a:solidFill>
                  <a:srgbClr val="4C575C"/>
                </a:solidFill>
                <a:latin typeface="Arial"/>
                <a:ea typeface="Arial"/>
                <a:cs typeface="Arial"/>
                <a:sym typeface="Arial"/>
              </a:defRPr>
            </a:lvl7pPr>
            <a:lvl8pPr indent="0" lvl="7" marL="0" rtl="0" algn="l">
              <a:spcBef>
                <a:spcPts val="0"/>
              </a:spcBef>
              <a:spcAft>
                <a:spcPts val="0"/>
              </a:spcAft>
              <a:buNone/>
              <a:defRPr sz="1000">
                <a:solidFill>
                  <a:srgbClr val="4C575C"/>
                </a:solidFill>
                <a:latin typeface="Arial"/>
                <a:ea typeface="Arial"/>
                <a:cs typeface="Arial"/>
                <a:sym typeface="Arial"/>
              </a:defRPr>
            </a:lvl8pPr>
            <a:lvl9pPr indent="0" lvl="8" marL="0" rtl="0" algn="l">
              <a:spcBef>
                <a:spcPts val="0"/>
              </a:spcBef>
              <a:spcAft>
                <a:spcPts val="0"/>
              </a:spcAft>
              <a:buNone/>
              <a:defRPr sz="1000">
                <a:solidFill>
                  <a:srgbClr val="4C575C"/>
                </a:solidFill>
                <a:latin typeface="Arial"/>
                <a:ea typeface="Arial"/>
                <a:cs typeface="Arial"/>
                <a:sym typeface="Arial"/>
              </a:defRPr>
            </a:lvl9pPr>
          </a:lstStyle>
          <a:p>
            <a:pPr indent="0" lvl="0" marL="0" rtl="0" algn="l">
              <a:spcBef>
                <a:spcPts val="0"/>
              </a:spcBef>
              <a:spcAft>
                <a:spcPts val="0"/>
              </a:spcAft>
              <a:buNone/>
            </a:pPr>
            <a:r>
              <a:rPr lang="en-GB"/>
              <a:t>www.bclplaw.com  Page </a:t>
            </a:r>
            <a:fld id="{00000000-1234-1234-1234-123412341234}" type="slidenum">
              <a:rPr lang="en-GB"/>
              <a:t>‹#›</a:t>
            </a:fld>
            <a:r>
              <a:rPr lang="en-GB"/>
              <a:t>  © Bryan Cave Leighton Paisner</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51" name="Shape 251"/>
        <p:cNvGrpSpPr/>
        <p:nvPr/>
      </p:nvGrpSpPr>
      <p:grpSpPr>
        <a:xfrm>
          <a:off x="0" y="0"/>
          <a:ext cx="0" cy="0"/>
          <a:chOff x="0" y="0"/>
          <a:chExt cx="0" cy="0"/>
        </a:xfrm>
      </p:grpSpPr>
      <p:sp>
        <p:nvSpPr>
          <p:cNvPr id="252" name="Google Shape;252;p38"/>
          <p:cNvSpPr txBox="1"/>
          <p:nvPr>
            <p:ph type="title"/>
          </p:nvPr>
        </p:nvSpPr>
        <p:spPr>
          <a:xfrm>
            <a:off x="719138" y="107156"/>
            <a:ext cx="7701000" cy="6477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SzPts val="1400"/>
              <a:buNone/>
              <a:defRPr/>
            </a:lvl1pPr>
            <a:lvl2pPr lvl="1" rtl="0" algn="l">
              <a:lnSpc>
                <a:spcPct val="95000"/>
              </a:lnSpc>
              <a:spcBef>
                <a:spcPts val="0"/>
              </a:spcBef>
              <a:spcAft>
                <a:spcPts val="0"/>
              </a:spcAft>
              <a:buSzPts val="1400"/>
              <a:buNone/>
              <a:defRPr/>
            </a:lvl2pPr>
            <a:lvl3pPr lvl="2" rtl="0" algn="l">
              <a:lnSpc>
                <a:spcPct val="95000"/>
              </a:lnSpc>
              <a:spcBef>
                <a:spcPts val="0"/>
              </a:spcBef>
              <a:spcAft>
                <a:spcPts val="0"/>
              </a:spcAft>
              <a:buSzPts val="1400"/>
              <a:buNone/>
              <a:defRPr/>
            </a:lvl3pPr>
            <a:lvl4pPr lvl="3" rtl="0" algn="l">
              <a:lnSpc>
                <a:spcPct val="95000"/>
              </a:lnSpc>
              <a:spcBef>
                <a:spcPts val="0"/>
              </a:spcBef>
              <a:spcAft>
                <a:spcPts val="0"/>
              </a:spcAft>
              <a:buSzPts val="1400"/>
              <a:buNone/>
              <a:defRPr/>
            </a:lvl4pPr>
            <a:lvl5pPr lvl="4" rtl="0" algn="l">
              <a:lnSpc>
                <a:spcPct val="95000"/>
              </a:lnSpc>
              <a:spcBef>
                <a:spcPts val="0"/>
              </a:spcBef>
              <a:spcAft>
                <a:spcPts val="0"/>
              </a:spcAft>
              <a:buSzPts val="1400"/>
              <a:buNone/>
              <a:defRPr/>
            </a:lvl5pPr>
            <a:lvl6pPr lvl="5" rtl="0" algn="l">
              <a:lnSpc>
                <a:spcPct val="95000"/>
              </a:lnSpc>
              <a:spcBef>
                <a:spcPts val="0"/>
              </a:spcBef>
              <a:spcAft>
                <a:spcPts val="0"/>
              </a:spcAft>
              <a:buSzPts val="1400"/>
              <a:buNone/>
              <a:defRPr/>
            </a:lvl6pPr>
            <a:lvl7pPr lvl="6" rtl="0" algn="l">
              <a:lnSpc>
                <a:spcPct val="95000"/>
              </a:lnSpc>
              <a:spcBef>
                <a:spcPts val="0"/>
              </a:spcBef>
              <a:spcAft>
                <a:spcPts val="0"/>
              </a:spcAft>
              <a:buSzPts val="1400"/>
              <a:buNone/>
              <a:defRPr/>
            </a:lvl7pPr>
            <a:lvl8pPr lvl="7" rtl="0" algn="l">
              <a:lnSpc>
                <a:spcPct val="95000"/>
              </a:lnSpc>
              <a:spcBef>
                <a:spcPts val="0"/>
              </a:spcBef>
              <a:spcAft>
                <a:spcPts val="0"/>
              </a:spcAft>
              <a:buSzPts val="1400"/>
              <a:buNone/>
              <a:defRPr/>
            </a:lvl8pPr>
            <a:lvl9pPr lvl="8" rtl="0" algn="l">
              <a:lnSpc>
                <a:spcPct val="95000"/>
              </a:lnSpc>
              <a:spcBef>
                <a:spcPts val="0"/>
              </a:spcBef>
              <a:spcAft>
                <a:spcPts val="0"/>
              </a:spcAft>
              <a:buSzPts val="1400"/>
              <a:buNone/>
              <a:defRPr/>
            </a:lvl9pPr>
          </a:lstStyle>
          <a:p/>
        </p:txBody>
      </p:sp>
      <p:sp>
        <p:nvSpPr>
          <p:cNvPr id="253" name="Google Shape;253;p38"/>
          <p:cNvSpPr txBox="1"/>
          <p:nvPr>
            <p:ph idx="1" type="body"/>
          </p:nvPr>
        </p:nvSpPr>
        <p:spPr>
          <a:xfrm rot="5400000">
            <a:off x="2855700" y="-1057893"/>
            <a:ext cx="3427800" cy="7701000"/>
          </a:xfrm>
          <a:prstGeom prst="rect">
            <a:avLst/>
          </a:prstGeom>
          <a:noFill/>
          <a:ln>
            <a:noFill/>
          </a:ln>
        </p:spPr>
        <p:txBody>
          <a:bodyPr anchorCtr="0" anchor="t" bIns="45700" lIns="91425" spcFirstLastPara="1" rIns="91425" wrap="square" tIns="45700">
            <a:noAutofit/>
          </a:bodyPr>
          <a:lstStyle>
            <a:lvl1pPr indent="-337185" lvl="0" marL="457200" rtl="0" algn="l">
              <a:spcBef>
                <a:spcPts val="1170"/>
              </a:spcBef>
              <a:spcAft>
                <a:spcPts val="0"/>
              </a:spcAft>
              <a:buSzPts val="1710"/>
              <a:buChar char="•"/>
              <a:defRPr/>
            </a:lvl1pPr>
            <a:lvl2pPr indent="-337185" lvl="1" marL="914400" rtl="0" algn="l">
              <a:spcBef>
                <a:spcPts val="450"/>
              </a:spcBef>
              <a:spcAft>
                <a:spcPts val="0"/>
              </a:spcAft>
              <a:buSzPts val="1710"/>
              <a:buChar char="•"/>
              <a:defRPr/>
            </a:lvl2pPr>
            <a:lvl3pPr indent="-337185" lvl="2" marL="1371600" rtl="0" algn="l">
              <a:spcBef>
                <a:spcPts val="540"/>
              </a:spcBef>
              <a:spcAft>
                <a:spcPts val="0"/>
              </a:spcAft>
              <a:buSzPts val="1710"/>
              <a:buChar char="•"/>
              <a:defRPr/>
            </a:lvl3pPr>
            <a:lvl4pPr indent="-337185" lvl="3" marL="1828800" rtl="0" algn="l">
              <a:spcBef>
                <a:spcPts val="540"/>
              </a:spcBef>
              <a:spcAft>
                <a:spcPts val="0"/>
              </a:spcAft>
              <a:buSzPts val="1710"/>
              <a:buChar char="•"/>
              <a:defRPr/>
            </a:lvl4pPr>
            <a:lvl5pPr indent="-337185" lvl="4" marL="2286000" rtl="0" algn="l">
              <a:spcBef>
                <a:spcPts val="540"/>
              </a:spcBef>
              <a:spcAft>
                <a:spcPts val="0"/>
              </a:spcAft>
              <a:buSzPts val="1710"/>
              <a:buChar char="•"/>
              <a:defRPr/>
            </a:lvl5pPr>
            <a:lvl6pPr indent="-337185" lvl="5" marL="2743200" rtl="0" algn="l">
              <a:spcBef>
                <a:spcPts val="540"/>
              </a:spcBef>
              <a:spcAft>
                <a:spcPts val="0"/>
              </a:spcAft>
              <a:buSzPts val="1710"/>
              <a:buChar char="•"/>
              <a:defRPr/>
            </a:lvl6pPr>
            <a:lvl7pPr indent="-337185" lvl="6" marL="3200400" rtl="0" algn="l">
              <a:spcBef>
                <a:spcPts val="540"/>
              </a:spcBef>
              <a:spcAft>
                <a:spcPts val="0"/>
              </a:spcAft>
              <a:buSzPts val="1710"/>
              <a:buChar char="•"/>
              <a:defRPr/>
            </a:lvl7pPr>
            <a:lvl8pPr indent="-337184" lvl="7" marL="3657600" rtl="0" algn="l">
              <a:spcBef>
                <a:spcPts val="540"/>
              </a:spcBef>
              <a:spcAft>
                <a:spcPts val="0"/>
              </a:spcAft>
              <a:buSzPts val="1710"/>
              <a:buChar char="•"/>
              <a:defRPr/>
            </a:lvl8pPr>
            <a:lvl9pPr indent="-337184" lvl="8" marL="4114800" rtl="0" algn="l">
              <a:spcBef>
                <a:spcPts val="540"/>
              </a:spcBef>
              <a:spcAft>
                <a:spcPts val="0"/>
              </a:spcAft>
              <a:buSzPts val="1710"/>
              <a:buChar char="•"/>
              <a:defRPr/>
            </a:lvl9pPr>
          </a:lstStyle>
          <a:p/>
        </p:txBody>
      </p:sp>
      <p:sp>
        <p:nvSpPr>
          <p:cNvPr id="254" name="Google Shape;254;p38"/>
          <p:cNvSpPr txBox="1"/>
          <p:nvPr>
            <p:ph idx="12" type="sldNum"/>
          </p:nvPr>
        </p:nvSpPr>
        <p:spPr>
          <a:xfrm>
            <a:off x="719138" y="4749404"/>
            <a:ext cx="3598800" cy="162000"/>
          </a:xfrm>
          <a:prstGeom prst="rect">
            <a:avLst/>
          </a:prstGeom>
          <a:noFill/>
          <a:ln>
            <a:noFill/>
          </a:ln>
        </p:spPr>
        <p:txBody>
          <a:bodyPr anchorCtr="0" anchor="b" bIns="0" lIns="0" spcFirstLastPara="1" rIns="0" wrap="square" tIns="0">
            <a:noAutofit/>
          </a:bodyPr>
          <a:lstStyle>
            <a:lvl1pPr indent="0" lvl="0" marL="0" rtl="0" algn="l">
              <a:spcBef>
                <a:spcPts val="0"/>
              </a:spcBef>
              <a:spcAft>
                <a:spcPts val="0"/>
              </a:spcAft>
              <a:buNone/>
              <a:defRPr sz="1000">
                <a:solidFill>
                  <a:srgbClr val="4C575C"/>
                </a:solidFill>
                <a:latin typeface="Arial"/>
                <a:ea typeface="Arial"/>
                <a:cs typeface="Arial"/>
                <a:sym typeface="Arial"/>
              </a:defRPr>
            </a:lvl1pPr>
            <a:lvl2pPr indent="0" lvl="1" marL="0" rtl="0" algn="l">
              <a:spcBef>
                <a:spcPts val="0"/>
              </a:spcBef>
              <a:spcAft>
                <a:spcPts val="0"/>
              </a:spcAft>
              <a:buNone/>
              <a:defRPr sz="1000">
                <a:solidFill>
                  <a:srgbClr val="4C575C"/>
                </a:solidFill>
                <a:latin typeface="Arial"/>
                <a:ea typeface="Arial"/>
                <a:cs typeface="Arial"/>
                <a:sym typeface="Arial"/>
              </a:defRPr>
            </a:lvl2pPr>
            <a:lvl3pPr indent="0" lvl="2" marL="0" rtl="0" algn="l">
              <a:spcBef>
                <a:spcPts val="0"/>
              </a:spcBef>
              <a:spcAft>
                <a:spcPts val="0"/>
              </a:spcAft>
              <a:buNone/>
              <a:defRPr sz="1000">
                <a:solidFill>
                  <a:srgbClr val="4C575C"/>
                </a:solidFill>
                <a:latin typeface="Arial"/>
                <a:ea typeface="Arial"/>
                <a:cs typeface="Arial"/>
                <a:sym typeface="Arial"/>
              </a:defRPr>
            </a:lvl3pPr>
            <a:lvl4pPr indent="0" lvl="3" marL="0" rtl="0" algn="l">
              <a:spcBef>
                <a:spcPts val="0"/>
              </a:spcBef>
              <a:spcAft>
                <a:spcPts val="0"/>
              </a:spcAft>
              <a:buNone/>
              <a:defRPr sz="1000">
                <a:solidFill>
                  <a:srgbClr val="4C575C"/>
                </a:solidFill>
                <a:latin typeface="Arial"/>
                <a:ea typeface="Arial"/>
                <a:cs typeface="Arial"/>
                <a:sym typeface="Arial"/>
              </a:defRPr>
            </a:lvl4pPr>
            <a:lvl5pPr indent="0" lvl="4" marL="0" rtl="0" algn="l">
              <a:spcBef>
                <a:spcPts val="0"/>
              </a:spcBef>
              <a:spcAft>
                <a:spcPts val="0"/>
              </a:spcAft>
              <a:buNone/>
              <a:defRPr sz="1000">
                <a:solidFill>
                  <a:srgbClr val="4C575C"/>
                </a:solidFill>
                <a:latin typeface="Arial"/>
                <a:ea typeface="Arial"/>
                <a:cs typeface="Arial"/>
                <a:sym typeface="Arial"/>
              </a:defRPr>
            </a:lvl5pPr>
            <a:lvl6pPr indent="0" lvl="5" marL="0" rtl="0" algn="l">
              <a:spcBef>
                <a:spcPts val="0"/>
              </a:spcBef>
              <a:spcAft>
                <a:spcPts val="0"/>
              </a:spcAft>
              <a:buNone/>
              <a:defRPr sz="1000">
                <a:solidFill>
                  <a:srgbClr val="4C575C"/>
                </a:solidFill>
                <a:latin typeface="Arial"/>
                <a:ea typeface="Arial"/>
                <a:cs typeface="Arial"/>
                <a:sym typeface="Arial"/>
              </a:defRPr>
            </a:lvl6pPr>
            <a:lvl7pPr indent="0" lvl="6" marL="0" rtl="0" algn="l">
              <a:spcBef>
                <a:spcPts val="0"/>
              </a:spcBef>
              <a:spcAft>
                <a:spcPts val="0"/>
              </a:spcAft>
              <a:buNone/>
              <a:defRPr sz="1000">
                <a:solidFill>
                  <a:srgbClr val="4C575C"/>
                </a:solidFill>
                <a:latin typeface="Arial"/>
                <a:ea typeface="Arial"/>
                <a:cs typeface="Arial"/>
                <a:sym typeface="Arial"/>
              </a:defRPr>
            </a:lvl7pPr>
            <a:lvl8pPr indent="0" lvl="7" marL="0" rtl="0" algn="l">
              <a:spcBef>
                <a:spcPts val="0"/>
              </a:spcBef>
              <a:spcAft>
                <a:spcPts val="0"/>
              </a:spcAft>
              <a:buNone/>
              <a:defRPr sz="1000">
                <a:solidFill>
                  <a:srgbClr val="4C575C"/>
                </a:solidFill>
                <a:latin typeface="Arial"/>
                <a:ea typeface="Arial"/>
                <a:cs typeface="Arial"/>
                <a:sym typeface="Arial"/>
              </a:defRPr>
            </a:lvl8pPr>
            <a:lvl9pPr indent="0" lvl="8" marL="0" rtl="0" algn="l">
              <a:spcBef>
                <a:spcPts val="0"/>
              </a:spcBef>
              <a:spcAft>
                <a:spcPts val="0"/>
              </a:spcAft>
              <a:buNone/>
              <a:defRPr sz="1000">
                <a:solidFill>
                  <a:srgbClr val="4C575C"/>
                </a:solidFill>
                <a:latin typeface="Arial"/>
                <a:ea typeface="Arial"/>
                <a:cs typeface="Arial"/>
                <a:sym typeface="Arial"/>
              </a:defRPr>
            </a:lvl9pPr>
          </a:lstStyle>
          <a:p>
            <a:pPr indent="0" lvl="0" marL="0" rtl="0" algn="l">
              <a:spcBef>
                <a:spcPts val="0"/>
              </a:spcBef>
              <a:spcAft>
                <a:spcPts val="0"/>
              </a:spcAft>
              <a:buNone/>
            </a:pPr>
            <a:r>
              <a:rPr lang="en-GB"/>
              <a:t>www.bclplaw.com  Page </a:t>
            </a:r>
            <a:fld id="{00000000-1234-1234-1234-123412341234}" type="slidenum">
              <a:rPr lang="en-GB"/>
              <a:t>‹#›</a:t>
            </a:fld>
            <a:r>
              <a:rPr lang="en-GB"/>
              <a:t>  © Bryan Cave Leighton Paisner</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55" name="Shape 255"/>
        <p:cNvGrpSpPr/>
        <p:nvPr/>
      </p:nvGrpSpPr>
      <p:grpSpPr>
        <a:xfrm>
          <a:off x="0" y="0"/>
          <a:ext cx="0" cy="0"/>
          <a:chOff x="0" y="0"/>
          <a:chExt cx="0" cy="0"/>
        </a:xfrm>
      </p:grpSpPr>
      <p:sp>
        <p:nvSpPr>
          <p:cNvPr id="256" name="Google Shape;256;p39"/>
          <p:cNvSpPr txBox="1"/>
          <p:nvPr>
            <p:ph type="title"/>
          </p:nvPr>
        </p:nvSpPr>
        <p:spPr>
          <a:xfrm rot="5400000">
            <a:off x="5836500" y="1921500"/>
            <a:ext cx="3429000" cy="1746000"/>
          </a:xfrm>
          <a:prstGeom prst="rect">
            <a:avLst/>
          </a:prstGeom>
          <a:noFill/>
          <a:ln>
            <a:noFill/>
          </a:ln>
        </p:spPr>
        <p:txBody>
          <a:bodyPr anchorCtr="0" anchor="b" bIns="0" lIns="0" spcFirstLastPara="1" rIns="0" wrap="square" tIns="0">
            <a:noAutofit/>
          </a:bodyPr>
          <a:lstStyle>
            <a:lvl1pPr lvl="0" rtl="0" algn="l">
              <a:lnSpc>
                <a:spcPct val="95000"/>
              </a:lnSpc>
              <a:spcBef>
                <a:spcPts val="0"/>
              </a:spcBef>
              <a:spcAft>
                <a:spcPts val="0"/>
              </a:spcAft>
              <a:buSzPts val="1400"/>
              <a:buNone/>
              <a:defRPr/>
            </a:lvl1pPr>
            <a:lvl2pPr lvl="1" rtl="0" algn="l">
              <a:lnSpc>
                <a:spcPct val="95000"/>
              </a:lnSpc>
              <a:spcBef>
                <a:spcPts val="0"/>
              </a:spcBef>
              <a:spcAft>
                <a:spcPts val="0"/>
              </a:spcAft>
              <a:buSzPts val="1400"/>
              <a:buNone/>
              <a:defRPr/>
            </a:lvl2pPr>
            <a:lvl3pPr lvl="2" rtl="0" algn="l">
              <a:lnSpc>
                <a:spcPct val="95000"/>
              </a:lnSpc>
              <a:spcBef>
                <a:spcPts val="0"/>
              </a:spcBef>
              <a:spcAft>
                <a:spcPts val="0"/>
              </a:spcAft>
              <a:buSzPts val="1400"/>
              <a:buNone/>
              <a:defRPr/>
            </a:lvl3pPr>
            <a:lvl4pPr lvl="3" rtl="0" algn="l">
              <a:lnSpc>
                <a:spcPct val="95000"/>
              </a:lnSpc>
              <a:spcBef>
                <a:spcPts val="0"/>
              </a:spcBef>
              <a:spcAft>
                <a:spcPts val="0"/>
              </a:spcAft>
              <a:buSzPts val="1400"/>
              <a:buNone/>
              <a:defRPr/>
            </a:lvl4pPr>
            <a:lvl5pPr lvl="4" rtl="0" algn="l">
              <a:lnSpc>
                <a:spcPct val="95000"/>
              </a:lnSpc>
              <a:spcBef>
                <a:spcPts val="0"/>
              </a:spcBef>
              <a:spcAft>
                <a:spcPts val="0"/>
              </a:spcAft>
              <a:buSzPts val="1400"/>
              <a:buNone/>
              <a:defRPr/>
            </a:lvl5pPr>
            <a:lvl6pPr lvl="5" rtl="0" algn="l">
              <a:lnSpc>
                <a:spcPct val="95000"/>
              </a:lnSpc>
              <a:spcBef>
                <a:spcPts val="0"/>
              </a:spcBef>
              <a:spcAft>
                <a:spcPts val="0"/>
              </a:spcAft>
              <a:buSzPts val="1400"/>
              <a:buNone/>
              <a:defRPr/>
            </a:lvl6pPr>
            <a:lvl7pPr lvl="6" rtl="0" algn="l">
              <a:lnSpc>
                <a:spcPct val="95000"/>
              </a:lnSpc>
              <a:spcBef>
                <a:spcPts val="0"/>
              </a:spcBef>
              <a:spcAft>
                <a:spcPts val="0"/>
              </a:spcAft>
              <a:buSzPts val="1400"/>
              <a:buNone/>
              <a:defRPr/>
            </a:lvl7pPr>
            <a:lvl8pPr lvl="7" rtl="0" algn="l">
              <a:lnSpc>
                <a:spcPct val="95000"/>
              </a:lnSpc>
              <a:spcBef>
                <a:spcPts val="0"/>
              </a:spcBef>
              <a:spcAft>
                <a:spcPts val="0"/>
              </a:spcAft>
              <a:buSzPts val="1400"/>
              <a:buNone/>
              <a:defRPr/>
            </a:lvl8pPr>
            <a:lvl9pPr lvl="8" rtl="0" algn="l">
              <a:lnSpc>
                <a:spcPct val="95000"/>
              </a:lnSpc>
              <a:spcBef>
                <a:spcPts val="0"/>
              </a:spcBef>
              <a:spcAft>
                <a:spcPts val="0"/>
              </a:spcAft>
              <a:buSzPts val="1400"/>
              <a:buNone/>
              <a:defRPr/>
            </a:lvl9pPr>
          </a:lstStyle>
          <a:p/>
        </p:txBody>
      </p:sp>
      <p:sp>
        <p:nvSpPr>
          <p:cNvPr id="257" name="Google Shape;257;p39"/>
          <p:cNvSpPr txBox="1"/>
          <p:nvPr>
            <p:ph idx="1" type="body"/>
          </p:nvPr>
        </p:nvSpPr>
        <p:spPr>
          <a:xfrm rot="5400000">
            <a:off x="1892941" y="-93750"/>
            <a:ext cx="3429000" cy="5776500"/>
          </a:xfrm>
          <a:prstGeom prst="rect">
            <a:avLst/>
          </a:prstGeom>
          <a:noFill/>
          <a:ln>
            <a:noFill/>
          </a:ln>
        </p:spPr>
        <p:txBody>
          <a:bodyPr anchorCtr="0" anchor="t" bIns="45700" lIns="91425" spcFirstLastPara="1" rIns="91425" wrap="square" tIns="45700">
            <a:noAutofit/>
          </a:bodyPr>
          <a:lstStyle>
            <a:lvl1pPr indent="-337185" lvl="0" marL="457200" rtl="0" algn="l">
              <a:spcBef>
                <a:spcPts val="1170"/>
              </a:spcBef>
              <a:spcAft>
                <a:spcPts val="0"/>
              </a:spcAft>
              <a:buSzPts val="1710"/>
              <a:buChar char="•"/>
              <a:defRPr/>
            </a:lvl1pPr>
            <a:lvl2pPr indent="-337185" lvl="1" marL="914400" rtl="0" algn="l">
              <a:spcBef>
                <a:spcPts val="450"/>
              </a:spcBef>
              <a:spcAft>
                <a:spcPts val="0"/>
              </a:spcAft>
              <a:buSzPts val="1710"/>
              <a:buChar char="•"/>
              <a:defRPr/>
            </a:lvl2pPr>
            <a:lvl3pPr indent="-337185" lvl="2" marL="1371600" rtl="0" algn="l">
              <a:spcBef>
                <a:spcPts val="540"/>
              </a:spcBef>
              <a:spcAft>
                <a:spcPts val="0"/>
              </a:spcAft>
              <a:buSzPts val="1710"/>
              <a:buChar char="•"/>
              <a:defRPr/>
            </a:lvl3pPr>
            <a:lvl4pPr indent="-337185" lvl="3" marL="1828800" rtl="0" algn="l">
              <a:spcBef>
                <a:spcPts val="540"/>
              </a:spcBef>
              <a:spcAft>
                <a:spcPts val="0"/>
              </a:spcAft>
              <a:buSzPts val="1710"/>
              <a:buChar char="•"/>
              <a:defRPr/>
            </a:lvl4pPr>
            <a:lvl5pPr indent="-337185" lvl="4" marL="2286000" rtl="0" algn="l">
              <a:spcBef>
                <a:spcPts val="540"/>
              </a:spcBef>
              <a:spcAft>
                <a:spcPts val="0"/>
              </a:spcAft>
              <a:buSzPts val="1710"/>
              <a:buChar char="•"/>
              <a:defRPr/>
            </a:lvl5pPr>
            <a:lvl6pPr indent="-337185" lvl="5" marL="2743200" rtl="0" algn="l">
              <a:spcBef>
                <a:spcPts val="540"/>
              </a:spcBef>
              <a:spcAft>
                <a:spcPts val="0"/>
              </a:spcAft>
              <a:buSzPts val="1710"/>
              <a:buChar char="•"/>
              <a:defRPr/>
            </a:lvl6pPr>
            <a:lvl7pPr indent="-337185" lvl="6" marL="3200400" rtl="0" algn="l">
              <a:spcBef>
                <a:spcPts val="540"/>
              </a:spcBef>
              <a:spcAft>
                <a:spcPts val="0"/>
              </a:spcAft>
              <a:buSzPts val="1710"/>
              <a:buChar char="•"/>
              <a:defRPr/>
            </a:lvl7pPr>
            <a:lvl8pPr indent="-337184" lvl="7" marL="3657600" rtl="0" algn="l">
              <a:spcBef>
                <a:spcPts val="540"/>
              </a:spcBef>
              <a:spcAft>
                <a:spcPts val="0"/>
              </a:spcAft>
              <a:buSzPts val="1710"/>
              <a:buChar char="•"/>
              <a:defRPr/>
            </a:lvl8pPr>
            <a:lvl9pPr indent="-337184" lvl="8" marL="4114800" rtl="0" algn="l">
              <a:spcBef>
                <a:spcPts val="540"/>
              </a:spcBef>
              <a:spcAft>
                <a:spcPts val="0"/>
              </a:spcAft>
              <a:buSzPts val="1710"/>
              <a:buChar char="•"/>
              <a:defRPr/>
            </a:lvl9pPr>
          </a:lstStyle>
          <a:p/>
        </p:txBody>
      </p:sp>
      <p:sp>
        <p:nvSpPr>
          <p:cNvPr id="258" name="Google Shape;258;p39"/>
          <p:cNvSpPr txBox="1"/>
          <p:nvPr>
            <p:ph idx="12" type="sldNum"/>
          </p:nvPr>
        </p:nvSpPr>
        <p:spPr>
          <a:xfrm>
            <a:off x="719138" y="4749404"/>
            <a:ext cx="3598800" cy="162000"/>
          </a:xfrm>
          <a:prstGeom prst="rect">
            <a:avLst/>
          </a:prstGeom>
          <a:noFill/>
          <a:ln>
            <a:noFill/>
          </a:ln>
        </p:spPr>
        <p:txBody>
          <a:bodyPr anchorCtr="0" anchor="b" bIns="0" lIns="0" spcFirstLastPara="1" rIns="0" wrap="square" tIns="0">
            <a:noAutofit/>
          </a:bodyPr>
          <a:lstStyle>
            <a:lvl1pPr indent="0" lvl="0" marL="0" rtl="0" algn="l">
              <a:spcBef>
                <a:spcPts val="0"/>
              </a:spcBef>
              <a:spcAft>
                <a:spcPts val="0"/>
              </a:spcAft>
              <a:buNone/>
              <a:defRPr sz="1000">
                <a:solidFill>
                  <a:srgbClr val="4C575C"/>
                </a:solidFill>
                <a:latin typeface="Arial"/>
                <a:ea typeface="Arial"/>
                <a:cs typeface="Arial"/>
                <a:sym typeface="Arial"/>
              </a:defRPr>
            </a:lvl1pPr>
            <a:lvl2pPr indent="0" lvl="1" marL="0" rtl="0" algn="l">
              <a:spcBef>
                <a:spcPts val="0"/>
              </a:spcBef>
              <a:spcAft>
                <a:spcPts val="0"/>
              </a:spcAft>
              <a:buNone/>
              <a:defRPr sz="1000">
                <a:solidFill>
                  <a:srgbClr val="4C575C"/>
                </a:solidFill>
                <a:latin typeface="Arial"/>
                <a:ea typeface="Arial"/>
                <a:cs typeface="Arial"/>
                <a:sym typeface="Arial"/>
              </a:defRPr>
            </a:lvl2pPr>
            <a:lvl3pPr indent="0" lvl="2" marL="0" rtl="0" algn="l">
              <a:spcBef>
                <a:spcPts val="0"/>
              </a:spcBef>
              <a:spcAft>
                <a:spcPts val="0"/>
              </a:spcAft>
              <a:buNone/>
              <a:defRPr sz="1000">
                <a:solidFill>
                  <a:srgbClr val="4C575C"/>
                </a:solidFill>
                <a:latin typeface="Arial"/>
                <a:ea typeface="Arial"/>
                <a:cs typeface="Arial"/>
                <a:sym typeface="Arial"/>
              </a:defRPr>
            </a:lvl3pPr>
            <a:lvl4pPr indent="0" lvl="3" marL="0" rtl="0" algn="l">
              <a:spcBef>
                <a:spcPts val="0"/>
              </a:spcBef>
              <a:spcAft>
                <a:spcPts val="0"/>
              </a:spcAft>
              <a:buNone/>
              <a:defRPr sz="1000">
                <a:solidFill>
                  <a:srgbClr val="4C575C"/>
                </a:solidFill>
                <a:latin typeface="Arial"/>
                <a:ea typeface="Arial"/>
                <a:cs typeface="Arial"/>
                <a:sym typeface="Arial"/>
              </a:defRPr>
            </a:lvl4pPr>
            <a:lvl5pPr indent="0" lvl="4" marL="0" rtl="0" algn="l">
              <a:spcBef>
                <a:spcPts val="0"/>
              </a:spcBef>
              <a:spcAft>
                <a:spcPts val="0"/>
              </a:spcAft>
              <a:buNone/>
              <a:defRPr sz="1000">
                <a:solidFill>
                  <a:srgbClr val="4C575C"/>
                </a:solidFill>
                <a:latin typeface="Arial"/>
                <a:ea typeface="Arial"/>
                <a:cs typeface="Arial"/>
                <a:sym typeface="Arial"/>
              </a:defRPr>
            </a:lvl5pPr>
            <a:lvl6pPr indent="0" lvl="5" marL="0" rtl="0" algn="l">
              <a:spcBef>
                <a:spcPts val="0"/>
              </a:spcBef>
              <a:spcAft>
                <a:spcPts val="0"/>
              </a:spcAft>
              <a:buNone/>
              <a:defRPr sz="1000">
                <a:solidFill>
                  <a:srgbClr val="4C575C"/>
                </a:solidFill>
                <a:latin typeface="Arial"/>
                <a:ea typeface="Arial"/>
                <a:cs typeface="Arial"/>
                <a:sym typeface="Arial"/>
              </a:defRPr>
            </a:lvl6pPr>
            <a:lvl7pPr indent="0" lvl="6" marL="0" rtl="0" algn="l">
              <a:spcBef>
                <a:spcPts val="0"/>
              </a:spcBef>
              <a:spcAft>
                <a:spcPts val="0"/>
              </a:spcAft>
              <a:buNone/>
              <a:defRPr sz="1000">
                <a:solidFill>
                  <a:srgbClr val="4C575C"/>
                </a:solidFill>
                <a:latin typeface="Arial"/>
                <a:ea typeface="Arial"/>
                <a:cs typeface="Arial"/>
                <a:sym typeface="Arial"/>
              </a:defRPr>
            </a:lvl7pPr>
            <a:lvl8pPr indent="0" lvl="7" marL="0" rtl="0" algn="l">
              <a:spcBef>
                <a:spcPts val="0"/>
              </a:spcBef>
              <a:spcAft>
                <a:spcPts val="0"/>
              </a:spcAft>
              <a:buNone/>
              <a:defRPr sz="1000">
                <a:solidFill>
                  <a:srgbClr val="4C575C"/>
                </a:solidFill>
                <a:latin typeface="Arial"/>
                <a:ea typeface="Arial"/>
                <a:cs typeface="Arial"/>
                <a:sym typeface="Arial"/>
              </a:defRPr>
            </a:lvl8pPr>
            <a:lvl9pPr indent="0" lvl="8" marL="0" rtl="0" algn="l">
              <a:spcBef>
                <a:spcPts val="0"/>
              </a:spcBef>
              <a:spcAft>
                <a:spcPts val="0"/>
              </a:spcAft>
              <a:buNone/>
              <a:defRPr sz="1000">
                <a:solidFill>
                  <a:srgbClr val="4C575C"/>
                </a:solidFill>
                <a:latin typeface="Arial"/>
                <a:ea typeface="Arial"/>
                <a:cs typeface="Arial"/>
                <a:sym typeface="Arial"/>
              </a:defRPr>
            </a:lvl9pPr>
          </a:lstStyle>
          <a:p>
            <a:pPr indent="0" lvl="0" marL="0" rtl="0" algn="l">
              <a:spcBef>
                <a:spcPts val="0"/>
              </a:spcBef>
              <a:spcAft>
                <a:spcPts val="0"/>
              </a:spcAft>
              <a:buNone/>
            </a:pPr>
            <a:r>
              <a:rPr lang="en-GB"/>
              <a:t>www.bclplaw.com  Page </a:t>
            </a:r>
            <a:fld id="{00000000-1234-1234-1234-123412341234}" type="slidenum">
              <a:rPr lang="en-GB"/>
              <a:t>‹#›</a:t>
            </a:fld>
            <a:r>
              <a:rPr lang="en-GB"/>
              <a:t>  © Bryan Cave Leighton Paisner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tandard disclaimer" showMasterSp="0">
  <p:cSld name="NRF_Standard disclaimer">
    <p:spTree>
      <p:nvGrpSpPr>
        <p:cNvPr id="38" name="Shape 38"/>
        <p:cNvGrpSpPr/>
        <p:nvPr/>
      </p:nvGrpSpPr>
      <p:grpSpPr>
        <a:xfrm>
          <a:off x="0" y="0"/>
          <a:ext cx="0" cy="0"/>
          <a:chOff x="0" y="0"/>
          <a:chExt cx="0" cy="0"/>
        </a:xfrm>
      </p:grpSpPr>
      <p:sp>
        <p:nvSpPr>
          <p:cNvPr id="39" name="Google Shape;39;p5"/>
          <p:cNvSpPr txBox="1"/>
          <p:nvPr/>
        </p:nvSpPr>
        <p:spPr>
          <a:xfrm>
            <a:off x="3689978" y="3085184"/>
            <a:ext cx="1797684" cy="175433"/>
          </a:xfrm>
          <a:prstGeom prst="rect">
            <a:avLst/>
          </a:prstGeom>
          <a:noFill/>
          <a:ln>
            <a:noFill/>
          </a:ln>
        </p:spPr>
        <p:txBody>
          <a:bodyPr anchorCtr="0" anchor="t" bIns="0" lIns="0" spcFirstLastPara="1" rIns="0" wrap="square" tIns="0">
            <a:noAutofit/>
          </a:bodyPr>
          <a:lstStyle/>
          <a:p>
            <a:pPr indent="0" lvl="0" marL="0" marR="0" rtl="0" algn="ctr">
              <a:lnSpc>
                <a:spcPct val="95000"/>
              </a:lnSpc>
              <a:spcBef>
                <a:spcPts val="0"/>
              </a:spcBef>
              <a:spcAft>
                <a:spcPts val="0"/>
              </a:spcAft>
              <a:buClr>
                <a:schemeClr val="dk1"/>
              </a:buClr>
              <a:buSzPts val="1200"/>
              <a:buFont typeface="Georgia"/>
              <a:buNone/>
            </a:pPr>
            <a:r>
              <a:rPr b="0" i="1" lang="en-GB" sz="1200">
                <a:solidFill>
                  <a:schemeClr val="dk1"/>
                </a:solidFill>
                <a:latin typeface="Georgia"/>
                <a:ea typeface="Georgia"/>
                <a:cs typeface="Georgia"/>
                <a:sym typeface="Georgia"/>
              </a:rPr>
              <a:t>Law around the world</a:t>
            </a:r>
            <a:endParaRPr/>
          </a:p>
        </p:txBody>
      </p:sp>
      <p:sp>
        <p:nvSpPr>
          <p:cNvPr id="40" name="Google Shape;40;p5"/>
          <p:cNvSpPr txBox="1"/>
          <p:nvPr/>
        </p:nvSpPr>
        <p:spPr>
          <a:xfrm>
            <a:off x="3689978" y="3335116"/>
            <a:ext cx="1797684" cy="146194"/>
          </a:xfrm>
          <a:prstGeom prst="rect">
            <a:avLst/>
          </a:prstGeom>
          <a:noFill/>
          <a:ln>
            <a:noFill/>
          </a:ln>
        </p:spPr>
        <p:txBody>
          <a:bodyPr anchorCtr="0" anchor="t" bIns="0" lIns="0" spcFirstLastPara="1" rIns="0" wrap="square" tIns="0">
            <a:noAutofit/>
          </a:bodyPr>
          <a:lstStyle/>
          <a:p>
            <a:pPr indent="0" lvl="0" marL="0" marR="0" rtl="0" algn="ctr">
              <a:lnSpc>
                <a:spcPct val="95000"/>
              </a:lnSpc>
              <a:spcBef>
                <a:spcPts val="0"/>
              </a:spcBef>
              <a:spcAft>
                <a:spcPts val="0"/>
              </a:spcAft>
              <a:buClr>
                <a:srgbClr val="000000"/>
              </a:buClr>
              <a:buSzPts val="1000"/>
              <a:buFont typeface="Georgia"/>
              <a:buNone/>
            </a:pPr>
            <a:r>
              <a:rPr b="0" i="0" lang="en-GB" sz="1000" u="none" cap="none" strike="noStrike">
                <a:solidFill>
                  <a:srgbClr val="000000"/>
                </a:solidFill>
                <a:latin typeface="Georgia"/>
                <a:ea typeface="Georgia"/>
                <a:cs typeface="Georgia"/>
                <a:sym typeface="Georgia"/>
              </a:rPr>
              <a:t>nortonrosefulbright.com</a:t>
            </a:r>
            <a:endParaRPr/>
          </a:p>
        </p:txBody>
      </p:sp>
      <p:pic>
        <p:nvPicPr>
          <p:cNvPr id="41" name="Google Shape;41;p5"/>
          <p:cNvPicPr preferRelativeResize="0"/>
          <p:nvPr/>
        </p:nvPicPr>
        <p:blipFill rotWithShape="1">
          <a:blip r:embed="rId2">
            <a:alphaModFix/>
          </a:blip>
          <a:srcRect b="0" l="0" r="0" t="0"/>
          <a:stretch/>
        </p:blipFill>
        <p:spPr>
          <a:xfrm>
            <a:off x="2253033" y="2239189"/>
            <a:ext cx="4703646" cy="523338"/>
          </a:xfrm>
          <a:prstGeom prst="rect">
            <a:avLst/>
          </a:prstGeom>
          <a:noFill/>
          <a:ln>
            <a:noFill/>
          </a:ln>
        </p:spPr>
      </p:pic>
      <p:sp>
        <p:nvSpPr>
          <p:cNvPr id="42" name="Google Shape;42;p5"/>
          <p:cNvSpPr txBox="1"/>
          <p:nvPr>
            <p:ph idx="1" type="body"/>
          </p:nvPr>
        </p:nvSpPr>
        <p:spPr>
          <a:xfrm>
            <a:off x="342688" y="3719743"/>
            <a:ext cx="8460000" cy="1124199"/>
          </a:xfrm>
          <a:prstGeom prst="rect">
            <a:avLst/>
          </a:prstGeom>
          <a:noFill/>
          <a:ln>
            <a:noFill/>
          </a:ln>
        </p:spPr>
        <p:txBody>
          <a:bodyPr anchorCtr="0" anchor="b" bIns="0" lIns="0" spcFirstLastPara="1" rIns="0" wrap="square" tIns="0">
            <a:noAutofit/>
          </a:bodyPr>
          <a:lstStyle>
            <a:lvl1pPr indent="-279400" lvl="0" marL="457200" algn="l">
              <a:lnSpc>
                <a:spcPct val="100000"/>
              </a:lnSpc>
              <a:spcBef>
                <a:spcPts val="600"/>
              </a:spcBef>
              <a:spcAft>
                <a:spcPts val="0"/>
              </a:spcAft>
              <a:buSzPts val="800"/>
              <a:buChar char="•"/>
              <a:defRPr sz="800">
                <a:solidFill>
                  <a:schemeClr val="lt2"/>
                </a:solidFil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Standard slide">
  <p:cSld name="NRF_Standard slide">
    <p:spTree>
      <p:nvGrpSpPr>
        <p:cNvPr id="43" name="Shape 43"/>
        <p:cNvGrpSpPr/>
        <p:nvPr/>
      </p:nvGrpSpPr>
      <p:grpSpPr>
        <a:xfrm>
          <a:off x="0" y="0"/>
          <a:ext cx="0" cy="0"/>
          <a:chOff x="0" y="0"/>
          <a:chExt cx="0" cy="0"/>
        </a:xfrm>
      </p:grpSpPr>
      <p:sp>
        <p:nvSpPr>
          <p:cNvPr id="44" name="Google Shape;44;p6"/>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45" name="Google Shape;45;p6"/>
          <p:cNvSpPr txBox="1"/>
          <p:nvPr>
            <p:ph idx="1" type="body"/>
          </p:nvPr>
        </p:nvSpPr>
        <p:spPr>
          <a:xfrm>
            <a:off x="341999" y="1385887"/>
            <a:ext cx="5615889" cy="3094037"/>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46" name="Google Shape;46;p6"/>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Content">
  <p:cSld name="NRF_Content">
    <p:spTree>
      <p:nvGrpSpPr>
        <p:cNvPr id="48" name="Shape 48"/>
        <p:cNvGrpSpPr/>
        <p:nvPr/>
      </p:nvGrpSpPr>
      <p:grpSpPr>
        <a:xfrm>
          <a:off x="0" y="0"/>
          <a:ext cx="0" cy="0"/>
          <a:chOff x="0" y="0"/>
          <a:chExt cx="0" cy="0"/>
        </a:xfrm>
      </p:grpSpPr>
      <p:sp>
        <p:nvSpPr>
          <p:cNvPr id="49" name="Google Shape;49;p7"/>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50" name="Google Shape;50;p7"/>
          <p:cNvSpPr txBox="1"/>
          <p:nvPr>
            <p:ph idx="1" type="body"/>
          </p:nvPr>
        </p:nvSpPr>
        <p:spPr>
          <a:xfrm>
            <a:off x="341313" y="339725"/>
            <a:ext cx="8461375" cy="41402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51" name="Google Shape;51;p7"/>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Text and chart">
  <p:cSld name="NRF_Text and chart">
    <p:spTree>
      <p:nvGrpSpPr>
        <p:cNvPr id="52" name="Shape 52"/>
        <p:cNvGrpSpPr/>
        <p:nvPr/>
      </p:nvGrpSpPr>
      <p:grpSpPr>
        <a:xfrm>
          <a:off x="0" y="0"/>
          <a:ext cx="0" cy="0"/>
          <a:chOff x="0" y="0"/>
          <a:chExt cx="0" cy="0"/>
        </a:xfrm>
      </p:grpSpPr>
      <p:sp>
        <p:nvSpPr>
          <p:cNvPr id="53" name="Google Shape;53;p8"/>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54" name="Google Shape;54;p8"/>
          <p:cNvSpPr/>
          <p:nvPr>
            <p:ph idx="2" type="chart"/>
          </p:nvPr>
        </p:nvSpPr>
        <p:spPr>
          <a:xfrm>
            <a:off x="4608000" y="1385887"/>
            <a:ext cx="4194000" cy="3094037"/>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5" name="Google Shape;55;p8"/>
          <p:cNvSpPr txBox="1"/>
          <p:nvPr>
            <p:ph idx="1" type="body"/>
          </p:nvPr>
        </p:nvSpPr>
        <p:spPr>
          <a:xfrm>
            <a:off x="342000" y="1385887"/>
            <a:ext cx="4194000" cy="3094037"/>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56" name="Google Shape;56;p8"/>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Page width chart">
  <p:cSld name="NRF_Page width chart">
    <p:spTree>
      <p:nvGrpSpPr>
        <p:cNvPr id="58" name="Shape 58"/>
        <p:cNvGrpSpPr/>
        <p:nvPr/>
      </p:nvGrpSpPr>
      <p:grpSpPr>
        <a:xfrm>
          <a:off x="0" y="0"/>
          <a:ext cx="0" cy="0"/>
          <a:chOff x="0" y="0"/>
          <a:chExt cx="0" cy="0"/>
        </a:xfrm>
      </p:grpSpPr>
      <p:sp>
        <p:nvSpPr>
          <p:cNvPr id="59" name="Google Shape;59;p9"/>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60" name="Google Shape;60;p9"/>
          <p:cNvSpPr/>
          <p:nvPr>
            <p:ph idx="2" type="chart"/>
          </p:nvPr>
        </p:nvSpPr>
        <p:spPr>
          <a:xfrm>
            <a:off x="338138" y="1385887"/>
            <a:ext cx="8463862" cy="3094037"/>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1" name="Google Shape;61;p9"/>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RF_Text and image (1/2)">
  <p:cSld name="NRF_Text and image (1/2)">
    <p:spTree>
      <p:nvGrpSpPr>
        <p:cNvPr id="63" name="Shape 63"/>
        <p:cNvGrpSpPr/>
        <p:nvPr/>
      </p:nvGrpSpPr>
      <p:grpSpPr>
        <a:xfrm>
          <a:off x="0" y="0"/>
          <a:ext cx="0" cy="0"/>
          <a:chOff x="0" y="0"/>
          <a:chExt cx="0" cy="0"/>
        </a:xfrm>
      </p:grpSpPr>
      <p:sp>
        <p:nvSpPr>
          <p:cNvPr id="64" name="Google Shape;64;p10"/>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en-GB"/>
              <a:t>‹#›</a:t>
            </a:fld>
            <a:endParaRPr/>
          </a:p>
        </p:txBody>
      </p:sp>
      <p:sp>
        <p:nvSpPr>
          <p:cNvPr id="65" name="Google Shape;65;p10"/>
          <p:cNvSpPr txBox="1"/>
          <p:nvPr>
            <p:ph idx="1" type="body"/>
          </p:nvPr>
        </p:nvSpPr>
        <p:spPr>
          <a:xfrm>
            <a:off x="342000" y="1385887"/>
            <a:ext cx="4194000" cy="3094037"/>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600"/>
              </a:spcBef>
              <a:spcAft>
                <a:spcPts val="0"/>
              </a:spcAft>
              <a:buSzPts val="1400"/>
              <a:buChar char="•"/>
              <a:defRPr/>
            </a:lvl2pPr>
            <a:lvl3pPr indent="-317500" lvl="2" marL="1371600" algn="l">
              <a:lnSpc>
                <a:spcPct val="100000"/>
              </a:lnSpc>
              <a:spcBef>
                <a:spcPts val="600"/>
              </a:spcBef>
              <a:spcAft>
                <a:spcPts val="0"/>
              </a:spcAft>
              <a:buSzPts val="1400"/>
              <a:buChar char="•"/>
              <a:defRPr/>
            </a:lvl3pPr>
            <a:lvl4pPr indent="-317500" lvl="3" marL="1828800" algn="l">
              <a:lnSpc>
                <a:spcPct val="100000"/>
              </a:lnSpc>
              <a:spcBef>
                <a:spcPts val="600"/>
              </a:spcBef>
              <a:spcAft>
                <a:spcPts val="0"/>
              </a:spcAft>
              <a:buSzPts val="1400"/>
              <a:buChar char="–"/>
              <a:defRPr/>
            </a:lvl4pPr>
            <a:lvl5pPr indent="-317500" lvl="4" marL="2286000" algn="l">
              <a:lnSpc>
                <a:spcPct val="100000"/>
              </a:lnSpc>
              <a:spcBef>
                <a:spcPts val="600"/>
              </a:spcBef>
              <a:spcAft>
                <a:spcPts val="0"/>
              </a:spcAft>
              <a:buSzPts val="1400"/>
              <a:buChar char="–"/>
              <a:defRPr/>
            </a:lvl5pPr>
            <a:lvl6pPr indent="-317500" lvl="5" marL="2743200" algn="l">
              <a:lnSpc>
                <a:spcPct val="100000"/>
              </a:lnSpc>
              <a:spcBef>
                <a:spcPts val="600"/>
              </a:spcBef>
              <a:spcAft>
                <a:spcPts val="0"/>
              </a:spcAft>
              <a:buSzPts val="1400"/>
              <a:buChar char="–"/>
              <a:defRPr/>
            </a:lvl6pPr>
            <a:lvl7pPr indent="-317500" lvl="6" marL="3200400" algn="l">
              <a:lnSpc>
                <a:spcPct val="100000"/>
              </a:lnSpc>
              <a:spcBef>
                <a:spcPts val="600"/>
              </a:spcBef>
              <a:spcAft>
                <a:spcPts val="0"/>
              </a:spcAft>
              <a:buSzPts val="1400"/>
              <a:buChar char="–"/>
              <a:defRPr/>
            </a:lvl7pPr>
            <a:lvl8pPr indent="-317500" lvl="7" marL="3657600" algn="l">
              <a:lnSpc>
                <a:spcPct val="100000"/>
              </a:lnSpc>
              <a:spcBef>
                <a:spcPts val="600"/>
              </a:spcBef>
              <a:spcAft>
                <a:spcPts val="0"/>
              </a:spcAft>
              <a:buSzPts val="1400"/>
              <a:buChar char="–"/>
              <a:defRPr/>
            </a:lvl8pPr>
            <a:lvl9pPr indent="-317500" lvl="8" marL="4114800" algn="l">
              <a:lnSpc>
                <a:spcPct val="100000"/>
              </a:lnSpc>
              <a:spcBef>
                <a:spcPts val="600"/>
              </a:spcBef>
              <a:spcAft>
                <a:spcPts val="0"/>
              </a:spcAft>
              <a:buSzPts val="1400"/>
              <a:buChar char="–"/>
              <a:defRPr/>
            </a:lvl9pPr>
          </a:lstStyle>
          <a:p/>
        </p:txBody>
      </p:sp>
      <p:sp>
        <p:nvSpPr>
          <p:cNvPr id="66" name="Google Shape;66;p10"/>
          <p:cNvSpPr/>
          <p:nvPr>
            <p:ph idx="2" type="pic"/>
          </p:nvPr>
        </p:nvSpPr>
        <p:spPr>
          <a:xfrm>
            <a:off x="4608000" y="341312"/>
            <a:ext cx="4194000" cy="4138612"/>
          </a:xfrm>
          <a:prstGeom prst="rect">
            <a:avLst/>
          </a:prstGeom>
          <a:noFill/>
          <a:ln>
            <a:noFill/>
          </a:ln>
        </p:spPr>
        <p:txBody>
          <a:bodyPr anchorCtr="0" anchor="t" bIns="0" lIns="0" spcFirstLastPara="1" rIns="0" wrap="square" tIns="0">
            <a:noAutofit/>
          </a:bodyPr>
          <a:lstStyle>
            <a:lvl1pPr lvl="0" marR="0" rtl="0" algn="l">
              <a:lnSpc>
                <a:spcPct val="100000"/>
              </a:lnSpc>
              <a:spcBef>
                <a:spcPts val="600"/>
              </a:spcBef>
              <a:spcAft>
                <a:spcPts val="0"/>
              </a:spcAft>
              <a:buClr>
                <a:schemeClr val="dk2"/>
              </a:buClr>
              <a:buSzPts val="1000"/>
              <a:buFont typeface="Arial"/>
              <a:buNone/>
              <a:defRPr b="0" i="0" sz="10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7" name="Google Shape;67;p10"/>
          <p:cNvSpPr txBox="1"/>
          <p:nvPr>
            <p:ph type="title"/>
          </p:nvPr>
        </p:nvSpPr>
        <p:spPr>
          <a:xfrm>
            <a:off x="342000" y="341312"/>
            <a:ext cx="4194000" cy="52387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txBox="1"/>
          <p:nvPr/>
        </p:nvSpPr>
        <p:spPr>
          <a:xfrm>
            <a:off x="607037" y="4744276"/>
            <a:ext cx="65" cy="12311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lt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theme" Target="../theme/theme2.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342000" y="1385888"/>
            <a:ext cx="8460000" cy="3094037"/>
          </a:xfrm>
          <a:prstGeom prst="rect">
            <a:avLst/>
          </a:prstGeom>
          <a:noFill/>
          <a:ln>
            <a:noFill/>
          </a:ln>
        </p:spPr>
        <p:txBody>
          <a:bodyPr anchorCtr="0" anchor="t" bIns="0" lIns="0" spcFirstLastPara="1" rIns="0" wrap="square" tIns="0">
            <a:noAutofit/>
          </a:bodyPr>
          <a:lstStyle>
            <a:lvl1pPr indent="-317500" lvl="0" marL="457200"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1pPr>
            <a:lvl2pPr indent="-317500" lvl="1" marL="914400"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00000"/>
              </a:lnSpc>
              <a:spcBef>
                <a:spcPts val="600"/>
              </a:spcBef>
              <a:spcAft>
                <a:spcPts val="0"/>
              </a:spcAft>
              <a:buClr>
                <a:schemeClr val="dk2"/>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100000"/>
              </a:lnSpc>
              <a:spcBef>
                <a:spcPts val="600"/>
              </a:spcBef>
              <a:spcAft>
                <a:spcPts val="0"/>
              </a:spcAft>
              <a:buClr>
                <a:srgbClr val="DD2720"/>
              </a:buClr>
              <a:buSzPts val="1400"/>
              <a:buFont typeface="Arial"/>
              <a:buChar char="–"/>
              <a:defRPr b="0" i="0" sz="1400" u="none" cap="none" strike="noStrike">
                <a:solidFill>
                  <a:schemeClr val="dk1"/>
                </a:solidFill>
                <a:latin typeface="Arial"/>
                <a:ea typeface="Arial"/>
                <a:cs typeface="Arial"/>
                <a:sym typeface="Arial"/>
              </a:defRPr>
            </a:lvl9pPr>
          </a:lstStyle>
          <a:p/>
        </p:txBody>
      </p:sp>
      <p:pic>
        <p:nvPicPr>
          <p:cNvPr id="11" name="Google Shape;11;p1"/>
          <p:cNvPicPr preferRelativeResize="0"/>
          <p:nvPr/>
        </p:nvPicPr>
        <p:blipFill rotWithShape="1">
          <a:blip r:embed="rId1">
            <a:alphaModFix/>
          </a:blip>
          <a:srcRect b="0" l="0" r="0" t="0"/>
          <a:stretch/>
        </p:blipFill>
        <p:spPr>
          <a:xfrm>
            <a:off x="1588" y="1588"/>
            <a:ext cx="1587" cy="1587"/>
          </a:xfrm>
          <a:prstGeom prst="rect">
            <a:avLst/>
          </a:prstGeom>
          <a:noFill/>
          <a:ln>
            <a:noFill/>
          </a:ln>
        </p:spPr>
      </p:pic>
      <p:sp>
        <p:nvSpPr>
          <p:cNvPr id="12" name="Google Shape;12;p1"/>
          <p:cNvSpPr txBox="1"/>
          <p:nvPr>
            <p:ph type="title"/>
          </p:nvPr>
        </p:nvSpPr>
        <p:spPr>
          <a:xfrm>
            <a:off x="342000" y="341312"/>
            <a:ext cx="8460000" cy="523875"/>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dk2"/>
              </a:buClr>
              <a:buSzPts val="2400"/>
              <a:buFont typeface="Georgia"/>
              <a:buNone/>
              <a:defRPr b="1" i="0" sz="2400" u="none" cap="none" strike="noStrike">
                <a:solidFill>
                  <a:schemeClr val="dk2"/>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1" type="ftr"/>
          </p:nvPr>
        </p:nvSpPr>
        <p:spPr>
          <a:xfrm>
            <a:off x="607038" y="4744275"/>
            <a:ext cx="3924000" cy="123111"/>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800" u="none" cap="none" strike="noStrike">
                <a:solidFill>
                  <a:schemeClr val="lt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338138" y="4744275"/>
            <a:ext cx="180000" cy="123111"/>
          </a:xfrm>
          <a:prstGeom prst="rect">
            <a:avLst/>
          </a:prstGeom>
          <a:noFill/>
          <a:ln>
            <a:noFill/>
          </a:ln>
        </p:spPr>
        <p:txBody>
          <a:bodyPr anchorCtr="0" anchor="t" bIns="0" lIns="0" spcFirstLastPara="1" rIns="0" wrap="square" tIns="0">
            <a:noAutofit/>
          </a:bodyPr>
          <a:lstStyle>
            <a:lvl1pPr indent="0" lvl="0" marL="0" marR="0" rtl="0" algn="l">
              <a:spcBef>
                <a:spcPts val="0"/>
              </a:spcBef>
              <a:spcAft>
                <a:spcPts val="0"/>
              </a:spcAft>
              <a:buNone/>
              <a:defRPr b="1" i="0" sz="800" u="none" cap="none" strike="noStrike">
                <a:solidFill>
                  <a:schemeClr val="accent4"/>
                </a:solidFill>
                <a:latin typeface="Arial"/>
                <a:ea typeface="Arial"/>
                <a:cs typeface="Arial"/>
                <a:sym typeface="Arial"/>
              </a:defRPr>
            </a:lvl1pPr>
            <a:lvl2pPr indent="0" lvl="1" marL="0" marR="0" rtl="0" algn="l">
              <a:spcBef>
                <a:spcPts val="0"/>
              </a:spcBef>
              <a:spcAft>
                <a:spcPts val="0"/>
              </a:spcAft>
              <a:buNone/>
              <a:defRPr b="1" i="0" sz="800" u="none" cap="none" strike="noStrike">
                <a:solidFill>
                  <a:schemeClr val="accent4"/>
                </a:solidFill>
                <a:latin typeface="Arial"/>
                <a:ea typeface="Arial"/>
                <a:cs typeface="Arial"/>
                <a:sym typeface="Arial"/>
              </a:defRPr>
            </a:lvl2pPr>
            <a:lvl3pPr indent="0" lvl="2" marL="0" marR="0" rtl="0" algn="l">
              <a:spcBef>
                <a:spcPts val="0"/>
              </a:spcBef>
              <a:spcAft>
                <a:spcPts val="0"/>
              </a:spcAft>
              <a:buNone/>
              <a:defRPr b="1" i="0" sz="800" u="none" cap="none" strike="noStrike">
                <a:solidFill>
                  <a:schemeClr val="accent4"/>
                </a:solidFill>
                <a:latin typeface="Arial"/>
                <a:ea typeface="Arial"/>
                <a:cs typeface="Arial"/>
                <a:sym typeface="Arial"/>
              </a:defRPr>
            </a:lvl3pPr>
            <a:lvl4pPr indent="0" lvl="3" marL="0" marR="0" rtl="0" algn="l">
              <a:spcBef>
                <a:spcPts val="0"/>
              </a:spcBef>
              <a:spcAft>
                <a:spcPts val="0"/>
              </a:spcAft>
              <a:buNone/>
              <a:defRPr b="1" i="0" sz="800" u="none" cap="none" strike="noStrike">
                <a:solidFill>
                  <a:schemeClr val="accent4"/>
                </a:solidFill>
                <a:latin typeface="Arial"/>
                <a:ea typeface="Arial"/>
                <a:cs typeface="Arial"/>
                <a:sym typeface="Arial"/>
              </a:defRPr>
            </a:lvl4pPr>
            <a:lvl5pPr indent="0" lvl="4" marL="0" marR="0" rtl="0" algn="l">
              <a:spcBef>
                <a:spcPts val="0"/>
              </a:spcBef>
              <a:spcAft>
                <a:spcPts val="0"/>
              </a:spcAft>
              <a:buNone/>
              <a:defRPr b="1" i="0" sz="800" u="none" cap="none" strike="noStrike">
                <a:solidFill>
                  <a:schemeClr val="accent4"/>
                </a:solidFill>
                <a:latin typeface="Arial"/>
                <a:ea typeface="Arial"/>
                <a:cs typeface="Arial"/>
                <a:sym typeface="Arial"/>
              </a:defRPr>
            </a:lvl5pPr>
            <a:lvl6pPr indent="0" lvl="5" marL="0" marR="0" rtl="0" algn="l">
              <a:spcBef>
                <a:spcPts val="0"/>
              </a:spcBef>
              <a:spcAft>
                <a:spcPts val="0"/>
              </a:spcAft>
              <a:buNone/>
              <a:defRPr b="1" i="0" sz="800" u="none" cap="none" strike="noStrike">
                <a:solidFill>
                  <a:schemeClr val="accent4"/>
                </a:solidFill>
                <a:latin typeface="Arial"/>
                <a:ea typeface="Arial"/>
                <a:cs typeface="Arial"/>
                <a:sym typeface="Arial"/>
              </a:defRPr>
            </a:lvl6pPr>
            <a:lvl7pPr indent="0" lvl="6" marL="0" marR="0" rtl="0" algn="l">
              <a:spcBef>
                <a:spcPts val="0"/>
              </a:spcBef>
              <a:spcAft>
                <a:spcPts val="0"/>
              </a:spcAft>
              <a:buNone/>
              <a:defRPr b="1" i="0" sz="800" u="none" cap="none" strike="noStrike">
                <a:solidFill>
                  <a:schemeClr val="accent4"/>
                </a:solidFill>
                <a:latin typeface="Arial"/>
                <a:ea typeface="Arial"/>
                <a:cs typeface="Arial"/>
                <a:sym typeface="Arial"/>
              </a:defRPr>
            </a:lvl7pPr>
            <a:lvl8pPr indent="0" lvl="7" marL="0" marR="0" rtl="0" algn="l">
              <a:spcBef>
                <a:spcPts val="0"/>
              </a:spcBef>
              <a:spcAft>
                <a:spcPts val="0"/>
              </a:spcAft>
              <a:buNone/>
              <a:defRPr b="1" i="0" sz="800" u="none" cap="none" strike="noStrike">
                <a:solidFill>
                  <a:schemeClr val="accent4"/>
                </a:solidFill>
                <a:latin typeface="Arial"/>
                <a:ea typeface="Arial"/>
                <a:cs typeface="Arial"/>
                <a:sym typeface="Arial"/>
              </a:defRPr>
            </a:lvl8pPr>
            <a:lvl9pPr indent="0" lvl="8" marL="0" marR="0" rtl="0" algn="l">
              <a:spcBef>
                <a:spcPts val="0"/>
              </a:spcBef>
              <a:spcAft>
                <a:spcPts val="0"/>
              </a:spcAft>
              <a:buNone/>
              <a:defRPr b="1" i="0" sz="800" u="none" cap="none" strike="noStrike">
                <a:solidFill>
                  <a:schemeClr val="accent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grpSp>
        <p:nvGrpSpPr>
          <p:cNvPr id="15" name="Google Shape;15;p1"/>
          <p:cNvGrpSpPr/>
          <p:nvPr/>
        </p:nvGrpSpPr>
        <p:grpSpPr>
          <a:xfrm>
            <a:off x="8450705" y="4587368"/>
            <a:ext cx="351983" cy="256429"/>
            <a:chOff x="2400" y="1820"/>
            <a:chExt cx="943" cy="687"/>
          </a:xfrm>
        </p:grpSpPr>
        <p:sp>
          <p:nvSpPr>
            <p:cNvPr id="16" name="Google Shape;16;p1"/>
            <p:cNvSpPr/>
            <p:nvPr/>
          </p:nvSpPr>
          <p:spPr>
            <a:xfrm>
              <a:off x="2400" y="1820"/>
              <a:ext cx="409" cy="286"/>
            </a:xfrm>
            <a:custGeom>
              <a:rect b="b" l="l" r="r" t="t"/>
              <a:pathLst>
                <a:path extrusionOk="0" h="286" w="409">
                  <a:moveTo>
                    <a:pt x="0" y="286"/>
                  </a:moveTo>
                  <a:lnTo>
                    <a:pt x="206" y="130"/>
                  </a:lnTo>
                  <a:lnTo>
                    <a:pt x="409" y="286"/>
                  </a:lnTo>
                  <a:lnTo>
                    <a:pt x="206" y="0"/>
                  </a:lnTo>
                  <a:lnTo>
                    <a:pt x="0" y="286"/>
                  </a:lnTo>
                  <a:close/>
                </a:path>
              </a:pathLst>
            </a:custGeom>
            <a:solidFill>
              <a:srgbClr val="B189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 name="Google Shape;17;p1"/>
            <p:cNvSpPr/>
            <p:nvPr/>
          </p:nvSpPr>
          <p:spPr>
            <a:xfrm>
              <a:off x="2457" y="2143"/>
              <a:ext cx="295" cy="364"/>
            </a:xfrm>
            <a:custGeom>
              <a:rect b="b" l="l" r="r" t="t"/>
              <a:pathLst>
                <a:path extrusionOk="0" h="154" w="125">
                  <a:moveTo>
                    <a:pt x="0" y="0"/>
                  </a:moveTo>
                  <a:cubicBezTo>
                    <a:pt x="0" y="151"/>
                    <a:pt x="0" y="151"/>
                    <a:pt x="0" y="151"/>
                  </a:cubicBezTo>
                  <a:cubicBezTo>
                    <a:pt x="24" y="151"/>
                    <a:pt x="24" y="151"/>
                    <a:pt x="24" y="151"/>
                  </a:cubicBezTo>
                  <a:cubicBezTo>
                    <a:pt x="23" y="39"/>
                    <a:pt x="23" y="39"/>
                    <a:pt x="23" y="39"/>
                  </a:cubicBezTo>
                  <a:cubicBezTo>
                    <a:pt x="125" y="154"/>
                    <a:pt x="125" y="154"/>
                    <a:pt x="125" y="154"/>
                  </a:cubicBezTo>
                  <a:cubicBezTo>
                    <a:pt x="125" y="0"/>
                    <a:pt x="125" y="0"/>
                    <a:pt x="125" y="0"/>
                  </a:cubicBezTo>
                  <a:cubicBezTo>
                    <a:pt x="100" y="0"/>
                    <a:pt x="100" y="0"/>
                    <a:pt x="100" y="0"/>
                  </a:cubicBezTo>
                  <a:cubicBezTo>
                    <a:pt x="100" y="0"/>
                    <a:pt x="102" y="78"/>
                    <a:pt x="102" y="89"/>
                  </a:cubicBezTo>
                  <a:cubicBezTo>
                    <a:pt x="95" y="80"/>
                    <a:pt x="24" y="0"/>
                    <a:pt x="24" y="0"/>
                  </a:cubicBezTo>
                  <a:lnTo>
                    <a:pt x="0" y="0"/>
                  </a:lnTo>
                  <a:close/>
                </a:path>
              </a:pathLst>
            </a:custGeom>
            <a:solidFill>
              <a:srgbClr val="DD27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 name="Google Shape;18;p1"/>
            <p:cNvSpPr/>
            <p:nvPr/>
          </p:nvSpPr>
          <p:spPr>
            <a:xfrm>
              <a:off x="3090" y="2143"/>
              <a:ext cx="253" cy="357"/>
            </a:xfrm>
            <a:custGeom>
              <a:rect b="b" l="l" r="r" t="t"/>
              <a:pathLst>
                <a:path extrusionOk="0" h="151" w="107">
                  <a:moveTo>
                    <a:pt x="45" y="67"/>
                  </a:moveTo>
                  <a:cubicBezTo>
                    <a:pt x="24" y="67"/>
                    <a:pt x="24" y="67"/>
                    <a:pt x="24" y="67"/>
                  </a:cubicBezTo>
                  <a:cubicBezTo>
                    <a:pt x="24" y="60"/>
                    <a:pt x="24" y="38"/>
                    <a:pt x="24" y="38"/>
                  </a:cubicBezTo>
                  <a:cubicBezTo>
                    <a:pt x="24" y="38"/>
                    <a:pt x="24" y="24"/>
                    <a:pt x="24" y="21"/>
                  </a:cubicBezTo>
                  <a:cubicBezTo>
                    <a:pt x="28" y="21"/>
                    <a:pt x="36" y="21"/>
                    <a:pt x="36" y="21"/>
                  </a:cubicBezTo>
                  <a:cubicBezTo>
                    <a:pt x="56" y="21"/>
                    <a:pt x="56" y="21"/>
                    <a:pt x="56" y="21"/>
                  </a:cubicBezTo>
                  <a:cubicBezTo>
                    <a:pt x="83" y="21"/>
                    <a:pt x="83" y="21"/>
                    <a:pt x="83" y="21"/>
                  </a:cubicBezTo>
                  <a:cubicBezTo>
                    <a:pt x="83" y="21"/>
                    <a:pt x="83" y="21"/>
                    <a:pt x="83" y="21"/>
                  </a:cubicBezTo>
                  <a:cubicBezTo>
                    <a:pt x="96" y="21"/>
                    <a:pt x="96" y="21"/>
                    <a:pt x="96" y="21"/>
                  </a:cubicBezTo>
                  <a:cubicBezTo>
                    <a:pt x="107" y="0"/>
                    <a:pt x="107" y="0"/>
                    <a:pt x="107" y="0"/>
                  </a:cubicBezTo>
                  <a:cubicBezTo>
                    <a:pt x="80" y="0"/>
                    <a:pt x="80" y="0"/>
                    <a:pt x="80" y="0"/>
                  </a:cubicBezTo>
                  <a:cubicBezTo>
                    <a:pt x="80" y="0"/>
                    <a:pt x="80" y="0"/>
                    <a:pt x="80" y="0"/>
                  </a:cubicBezTo>
                  <a:cubicBezTo>
                    <a:pt x="48" y="0"/>
                    <a:pt x="48" y="0"/>
                    <a:pt x="48" y="0"/>
                  </a:cubicBezTo>
                  <a:cubicBezTo>
                    <a:pt x="48" y="0"/>
                    <a:pt x="3" y="0"/>
                    <a:pt x="3" y="0"/>
                  </a:cubicBezTo>
                  <a:cubicBezTo>
                    <a:pt x="0" y="0"/>
                    <a:pt x="0" y="0"/>
                    <a:pt x="0" y="0"/>
                  </a:cubicBezTo>
                  <a:cubicBezTo>
                    <a:pt x="0" y="30"/>
                    <a:pt x="0" y="30"/>
                    <a:pt x="0" y="30"/>
                  </a:cubicBezTo>
                  <a:cubicBezTo>
                    <a:pt x="1" y="74"/>
                    <a:pt x="1" y="74"/>
                    <a:pt x="1" y="74"/>
                  </a:cubicBezTo>
                  <a:cubicBezTo>
                    <a:pt x="0" y="106"/>
                    <a:pt x="0" y="106"/>
                    <a:pt x="0" y="106"/>
                  </a:cubicBezTo>
                  <a:cubicBezTo>
                    <a:pt x="0" y="151"/>
                    <a:pt x="0" y="151"/>
                    <a:pt x="0" y="151"/>
                  </a:cubicBezTo>
                  <a:cubicBezTo>
                    <a:pt x="24" y="151"/>
                    <a:pt x="24" y="151"/>
                    <a:pt x="24" y="151"/>
                  </a:cubicBezTo>
                  <a:cubicBezTo>
                    <a:pt x="24" y="108"/>
                    <a:pt x="24" y="108"/>
                    <a:pt x="24" y="108"/>
                  </a:cubicBezTo>
                  <a:cubicBezTo>
                    <a:pt x="24" y="108"/>
                    <a:pt x="24" y="92"/>
                    <a:pt x="24" y="88"/>
                  </a:cubicBezTo>
                  <a:cubicBezTo>
                    <a:pt x="44" y="88"/>
                    <a:pt x="44" y="88"/>
                    <a:pt x="44" y="88"/>
                  </a:cubicBezTo>
                  <a:cubicBezTo>
                    <a:pt x="44" y="88"/>
                    <a:pt x="78" y="89"/>
                    <a:pt x="78" y="89"/>
                  </a:cubicBezTo>
                  <a:cubicBezTo>
                    <a:pt x="97" y="89"/>
                    <a:pt x="97" y="89"/>
                    <a:pt x="97" y="89"/>
                  </a:cubicBezTo>
                  <a:cubicBezTo>
                    <a:pt x="97" y="67"/>
                    <a:pt x="97" y="67"/>
                    <a:pt x="97" y="67"/>
                  </a:cubicBezTo>
                  <a:cubicBezTo>
                    <a:pt x="76" y="67"/>
                    <a:pt x="76" y="67"/>
                    <a:pt x="76" y="67"/>
                  </a:cubicBezTo>
                  <a:lnTo>
                    <a:pt x="45" y="67"/>
                  </a:lnTo>
                  <a:close/>
                </a:path>
              </a:pathLst>
            </a:custGeom>
            <a:solidFill>
              <a:srgbClr val="DD27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 name="Google Shape;19;p1"/>
            <p:cNvSpPr/>
            <p:nvPr/>
          </p:nvSpPr>
          <p:spPr>
            <a:xfrm>
              <a:off x="2793" y="2143"/>
              <a:ext cx="274" cy="364"/>
            </a:xfrm>
            <a:custGeom>
              <a:rect b="b" l="l" r="r" t="t"/>
              <a:pathLst>
                <a:path extrusionOk="0" h="154" w="116">
                  <a:moveTo>
                    <a:pt x="39" y="82"/>
                  </a:moveTo>
                  <a:cubicBezTo>
                    <a:pt x="97" y="154"/>
                    <a:pt x="97" y="154"/>
                    <a:pt x="97" y="154"/>
                  </a:cubicBezTo>
                  <a:cubicBezTo>
                    <a:pt x="116" y="138"/>
                    <a:pt x="116" y="138"/>
                    <a:pt x="116" y="138"/>
                  </a:cubicBezTo>
                  <a:cubicBezTo>
                    <a:pt x="71" y="84"/>
                    <a:pt x="71" y="84"/>
                    <a:pt x="71" y="84"/>
                  </a:cubicBezTo>
                  <a:cubicBezTo>
                    <a:pt x="71" y="84"/>
                    <a:pt x="81" y="76"/>
                    <a:pt x="87" y="71"/>
                  </a:cubicBezTo>
                  <a:cubicBezTo>
                    <a:pt x="93" y="63"/>
                    <a:pt x="97" y="54"/>
                    <a:pt x="97" y="43"/>
                  </a:cubicBezTo>
                  <a:cubicBezTo>
                    <a:pt x="97" y="34"/>
                    <a:pt x="95" y="27"/>
                    <a:pt x="90" y="20"/>
                  </a:cubicBezTo>
                  <a:cubicBezTo>
                    <a:pt x="85" y="14"/>
                    <a:pt x="79" y="9"/>
                    <a:pt x="71" y="6"/>
                  </a:cubicBezTo>
                  <a:cubicBezTo>
                    <a:pt x="65" y="3"/>
                    <a:pt x="59" y="1"/>
                    <a:pt x="53" y="1"/>
                  </a:cubicBezTo>
                  <a:cubicBezTo>
                    <a:pt x="47" y="0"/>
                    <a:pt x="41" y="0"/>
                    <a:pt x="34" y="0"/>
                  </a:cubicBezTo>
                  <a:cubicBezTo>
                    <a:pt x="34" y="0"/>
                    <a:pt x="14" y="0"/>
                    <a:pt x="14" y="0"/>
                  </a:cubicBezTo>
                  <a:cubicBezTo>
                    <a:pt x="14" y="0"/>
                    <a:pt x="0" y="0"/>
                    <a:pt x="0" y="0"/>
                  </a:cubicBezTo>
                  <a:cubicBezTo>
                    <a:pt x="0" y="3"/>
                    <a:pt x="0" y="3"/>
                    <a:pt x="0" y="3"/>
                  </a:cubicBezTo>
                  <a:cubicBezTo>
                    <a:pt x="0" y="3"/>
                    <a:pt x="0" y="56"/>
                    <a:pt x="0" y="56"/>
                  </a:cubicBezTo>
                  <a:cubicBezTo>
                    <a:pt x="0" y="76"/>
                    <a:pt x="0" y="76"/>
                    <a:pt x="0" y="76"/>
                  </a:cubicBezTo>
                  <a:cubicBezTo>
                    <a:pt x="0" y="123"/>
                    <a:pt x="0" y="123"/>
                    <a:pt x="0" y="123"/>
                  </a:cubicBezTo>
                  <a:cubicBezTo>
                    <a:pt x="0" y="151"/>
                    <a:pt x="0" y="151"/>
                    <a:pt x="0" y="151"/>
                  </a:cubicBezTo>
                  <a:cubicBezTo>
                    <a:pt x="24" y="151"/>
                    <a:pt x="24" y="151"/>
                    <a:pt x="24" y="151"/>
                  </a:cubicBezTo>
                  <a:cubicBezTo>
                    <a:pt x="24" y="116"/>
                    <a:pt x="24" y="116"/>
                    <a:pt x="24" y="116"/>
                  </a:cubicBezTo>
                  <a:cubicBezTo>
                    <a:pt x="24" y="76"/>
                    <a:pt x="24" y="76"/>
                    <a:pt x="24" y="76"/>
                  </a:cubicBezTo>
                  <a:cubicBezTo>
                    <a:pt x="24" y="54"/>
                    <a:pt x="24" y="54"/>
                    <a:pt x="24" y="54"/>
                  </a:cubicBezTo>
                  <a:cubicBezTo>
                    <a:pt x="24" y="21"/>
                    <a:pt x="24" y="21"/>
                    <a:pt x="24" y="21"/>
                  </a:cubicBezTo>
                  <a:cubicBezTo>
                    <a:pt x="29" y="21"/>
                    <a:pt x="29" y="21"/>
                    <a:pt x="29" y="21"/>
                  </a:cubicBezTo>
                  <a:cubicBezTo>
                    <a:pt x="39" y="21"/>
                    <a:pt x="44" y="21"/>
                    <a:pt x="44" y="21"/>
                  </a:cubicBezTo>
                  <a:cubicBezTo>
                    <a:pt x="49" y="22"/>
                    <a:pt x="53" y="23"/>
                    <a:pt x="57" y="24"/>
                  </a:cubicBezTo>
                  <a:cubicBezTo>
                    <a:pt x="61" y="26"/>
                    <a:pt x="65" y="29"/>
                    <a:pt x="68" y="32"/>
                  </a:cubicBezTo>
                  <a:cubicBezTo>
                    <a:pt x="70" y="36"/>
                    <a:pt x="71" y="40"/>
                    <a:pt x="71" y="46"/>
                  </a:cubicBezTo>
                  <a:cubicBezTo>
                    <a:pt x="71" y="51"/>
                    <a:pt x="70" y="56"/>
                    <a:pt x="69" y="59"/>
                  </a:cubicBezTo>
                  <a:cubicBezTo>
                    <a:pt x="67" y="63"/>
                    <a:pt x="65" y="66"/>
                    <a:pt x="62" y="68"/>
                  </a:cubicBezTo>
                  <a:cubicBezTo>
                    <a:pt x="59" y="71"/>
                    <a:pt x="56" y="74"/>
                    <a:pt x="51" y="76"/>
                  </a:cubicBezTo>
                  <a:cubicBezTo>
                    <a:pt x="45" y="80"/>
                    <a:pt x="39" y="82"/>
                    <a:pt x="39" y="82"/>
                  </a:cubicBezTo>
                </a:path>
              </a:pathLst>
            </a:custGeom>
            <a:solidFill>
              <a:srgbClr val="DD27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05" name="Shape 205"/>
        <p:cNvGrpSpPr/>
        <p:nvPr/>
      </p:nvGrpSpPr>
      <p:grpSpPr>
        <a:xfrm>
          <a:off x="0" y="0"/>
          <a:ext cx="0" cy="0"/>
          <a:chOff x="0" y="0"/>
          <a:chExt cx="0" cy="0"/>
        </a:xfrm>
      </p:grpSpPr>
      <p:sp>
        <p:nvSpPr>
          <p:cNvPr id="206" name="Google Shape;206;p28"/>
          <p:cNvSpPr txBox="1"/>
          <p:nvPr>
            <p:ph idx="1" type="body"/>
          </p:nvPr>
        </p:nvSpPr>
        <p:spPr>
          <a:xfrm>
            <a:off x="719138" y="1078707"/>
            <a:ext cx="7701000" cy="3427800"/>
          </a:xfrm>
          <a:prstGeom prst="rect">
            <a:avLst/>
          </a:prstGeom>
          <a:noFill/>
          <a:ln>
            <a:noFill/>
          </a:ln>
        </p:spPr>
        <p:txBody>
          <a:bodyPr anchorCtr="0" anchor="t" bIns="45700" lIns="91425" spcFirstLastPara="1" rIns="91425" wrap="square" tIns="45700">
            <a:noAutofit/>
          </a:bodyPr>
          <a:lstStyle>
            <a:lvl1pPr indent="-373380" lvl="0" marL="457200" marR="0" rtl="0" algn="l">
              <a:spcBef>
                <a:spcPts val="1560"/>
              </a:spcBef>
              <a:spcAft>
                <a:spcPts val="0"/>
              </a:spcAft>
              <a:buClr>
                <a:schemeClr val="folHlink"/>
              </a:buClr>
              <a:buSzPts val="2280"/>
              <a:buFont typeface="Tahoma"/>
              <a:buChar char="•"/>
              <a:defRPr b="0" i="0" sz="2400" u="none" cap="none" strike="noStrike">
                <a:solidFill>
                  <a:schemeClr val="dk1"/>
                </a:solidFill>
                <a:latin typeface="Tahoma"/>
                <a:ea typeface="Tahoma"/>
                <a:cs typeface="Tahoma"/>
                <a:sym typeface="Tahoma"/>
              </a:defRPr>
            </a:lvl1pPr>
            <a:lvl2pPr indent="-361315" lvl="1" marL="914400" marR="0" rtl="0" algn="l">
              <a:spcBef>
                <a:spcPts val="550"/>
              </a:spcBef>
              <a:spcAft>
                <a:spcPts val="0"/>
              </a:spcAft>
              <a:buClr>
                <a:schemeClr val="dk1"/>
              </a:buClr>
              <a:buSzPts val="2090"/>
              <a:buFont typeface="Tahoma"/>
              <a:buChar char="•"/>
              <a:defRPr b="0" i="0" sz="2200" u="none" cap="none" strike="noStrike">
                <a:solidFill>
                  <a:schemeClr val="dk1"/>
                </a:solidFill>
                <a:latin typeface="Tahoma"/>
                <a:ea typeface="Tahoma"/>
                <a:cs typeface="Tahoma"/>
                <a:sym typeface="Tahoma"/>
              </a:defRPr>
            </a:lvl2pPr>
            <a:lvl3pPr indent="-349250" lvl="2" marL="1371600" marR="0" rtl="0" algn="l">
              <a:spcBef>
                <a:spcPts val="600"/>
              </a:spcBef>
              <a:spcAft>
                <a:spcPts val="0"/>
              </a:spcAft>
              <a:buClr>
                <a:schemeClr val="folHlink"/>
              </a:buClr>
              <a:buSzPts val="1900"/>
              <a:buFont typeface="Tahoma"/>
              <a:buChar char="•"/>
              <a:defRPr b="0" i="0" sz="2000" u="none" cap="none" strike="noStrike">
                <a:solidFill>
                  <a:schemeClr val="dk1"/>
                </a:solidFill>
                <a:latin typeface="Tahoma"/>
                <a:ea typeface="Tahoma"/>
                <a:cs typeface="Tahoma"/>
                <a:sym typeface="Tahoma"/>
              </a:defRPr>
            </a:lvl3pPr>
            <a:lvl4pPr indent="-349250" lvl="3" marL="1828800" marR="0" rtl="0" algn="l">
              <a:spcBef>
                <a:spcPts val="600"/>
              </a:spcBef>
              <a:spcAft>
                <a:spcPts val="0"/>
              </a:spcAft>
              <a:buClr>
                <a:schemeClr val="dk1"/>
              </a:buClr>
              <a:buSzPts val="1900"/>
              <a:buFont typeface="Tahoma"/>
              <a:buChar char="•"/>
              <a:defRPr b="0" i="0" sz="2000" u="none" cap="none" strike="noStrike">
                <a:solidFill>
                  <a:schemeClr val="dk1"/>
                </a:solidFill>
                <a:latin typeface="Tahoma"/>
                <a:ea typeface="Tahoma"/>
                <a:cs typeface="Tahoma"/>
                <a:sym typeface="Tahoma"/>
              </a:defRPr>
            </a:lvl4pPr>
            <a:lvl5pPr indent="-349250" lvl="4" marL="2286000" marR="0" rtl="0" algn="l">
              <a:spcBef>
                <a:spcPts val="600"/>
              </a:spcBef>
              <a:spcAft>
                <a:spcPts val="0"/>
              </a:spcAft>
              <a:buClr>
                <a:schemeClr val="folHlink"/>
              </a:buClr>
              <a:buSzPts val="1900"/>
              <a:buFont typeface="Tahoma"/>
              <a:buChar char="•"/>
              <a:defRPr b="0" i="0" sz="2000" u="none" cap="none" strike="noStrike">
                <a:solidFill>
                  <a:schemeClr val="dk1"/>
                </a:solidFill>
                <a:latin typeface="Tahoma"/>
                <a:ea typeface="Tahoma"/>
                <a:cs typeface="Tahoma"/>
                <a:sym typeface="Tahoma"/>
              </a:defRPr>
            </a:lvl5pPr>
            <a:lvl6pPr indent="-349250" lvl="5" marL="2743200" marR="0" rtl="0" algn="l">
              <a:spcBef>
                <a:spcPts val="600"/>
              </a:spcBef>
              <a:spcAft>
                <a:spcPts val="0"/>
              </a:spcAft>
              <a:buClr>
                <a:schemeClr val="folHlink"/>
              </a:buClr>
              <a:buSzPts val="1900"/>
              <a:buFont typeface="Tahoma"/>
              <a:buChar char="•"/>
              <a:defRPr b="0" i="0" sz="2000" u="none" cap="none" strike="noStrike">
                <a:solidFill>
                  <a:schemeClr val="dk1"/>
                </a:solidFill>
                <a:latin typeface="Tahoma"/>
                <a:ea typeface="Tahoma"/>
                <a:cs typeface="Tahoma"/>
                <a:sym typeface="Tahoma"/>
              </a:defRPr>
            </a:lvl6pPr>
            <a:lvl7pPr indent="-349250" lvl="6" marL="3200400" marR="0" rtl="0" algn="l">
              <a:spcBef>
                <a:spcPts val="600"/>
              </a:spcBef>
              <a:spcAft>
                <a:spcPts val="0"/>
              </a:spcAft>
              <a:buClr>
                <a:schemeClr val="folHlink"/>
              </a:buClr>
              <a:buSzPts val="1900"/>
              <a:buFont typeface="Tahoma"/>
              <a:buChar char="•"/>
              <a:defRPr b="0" i="0" sz="2000" u="none" cap="none" strike="noStrike">
                <a:solidFill>
                  <a:schemeClr val="dk1"/>
                </a:solidFill>
                <a:latin typeface="Tahoma"/>
                <a:ea typeface="Tahoma"/>
                <a:cs typeface="Tahoma"/>
                <a:sym typeface="Tahoma"/>
              </a:defRPr>
            </a:lvl7pPr>
            <a:lvl8pPr indent="-349250" lvl="7" marL="3657600" marR="0" rtl="0" algn="l">
              <a:spcBef>
                <a:spcPts val="600"/>
              </a:spcBef>
              <a:spcAft>
                <a:spcPts val="0"/>
              </a:spcAft>
              <a:buClr>
                <a:schemeClr val="folHlink"/>
              </a:buClr>
              <a:buSzPts val="1900"/>
              <a:buFont typeface="Tahoma"/>
              <a:buChar char="•"/>
              <a:defRPr b="0" i="0" sz="2000" u="none" cap="none" strike="noStrike">
                <a:solidFill>
                  <a:schemeClr val="dk1"/>
                </a:solidFill>
                <a:latin typeface="Tahoma"/>
                <a:ea typeface="Tahoma"/>
                <a:cs typeface="Tahoma"/>
                <a:sym typeface="Tahoma"/>
              </a:defRPr>
            </a:lvl8pPr>
            <a:lvl9pPr indent="-349250" lvl="8" marL="4114800" marR="0" rtl="0" algn="l">
              <a:spcBef>
                <a:spcPts val="600"/>
              </a:spcBef>
              <a:spcAft>
                <a:spcPts val="0"/>
              </a:spcAft>
              <a:buClr>
                <a:schemeClr val="folHlink"/>
              </a:buClr>
              <a:buSzPts val="1900"/>
              <a:buFont typeface="Tahoma"/>
              <a:buChar char="•"/>
              <a:defRPr b="0" i="0" sz="2000" u="none" cap="none" strike="noStrike">
                <a:solidFill>
                  <a:schemeClr val="dk1"/>
                </a:solidFill>
                <a:latin typeface="Tahoma"/>
                <a:ea typeface="Tahoma"/>
                <a:cs typeface="Tahoma"/>
                <a:sym typeface="Tahoma"/>
              </a:defRPr>
            </a:lvl9pPr>
          </a:lstStyle>
          <a:p/>
        </p:txBody>
      </p:sp>
      <p:sp>
        <p:nvSpPr>
          <p:cNvPr id="207" name="Google Shape;207;p28"/>
          <p:cNvSpPr txBox="1"/>
          <p:nvPr>
            <p:ph idx="12" type="sldNum"/>
          </p:nvPr>
        </p:nvSpPr>
        <p:spPr>
          <a:xfrm>
            <a:off x="719138" y="4749404"/>
            <a:ext cx="3598800" cy="162000"/>
          </a:xfrm>
          <a:prstGeom prst="rect">
            <a:avLst/>
          </a:prstGeom>
          <a:noFill/>
          <a:ln>
            <a:noFill/>
          </a:ln>
        </p:spPr>
        <p:txBody>
          <a:bodyPr anchorCtr="0" anchor="b" bIns="0" lIns="0" spcFirstLastPara="1" rIns="0" wrap="square" tIns="0">
            <a:noAutofit/>
          </a:bodyPr>
          <a:lstStyle>
            <a:lvl1pPr indent="0" lvl="0" marL="0" marR="0" rtl="0" algn="l">
              <a:spcBef>
                <a:spcPts val="0"/>
              </a:spcBef>
              <a:spcAft>
                <a:spcPts val="0"/>
              </a:spcAft>
              <a:buNone/>
              <a:defRPr sz="1000">
                <a:solidFill>
                  <a:srgbClr val="4C575C"/>
                </a:solidFill>
                <a:latin typeface="Tahoma"/>
                <a:ea typeface="Tahoma"/>
                <a:cs typeface="Tahoma"/>
                <a:sym typeface="Tahoma"/>
              </a:defRPr>
            </a:lvl1pPr>
            <a:lvl2pPr indent="0" lvl="1" marL="0" marR="0" rtl="0" algn="l">
              <a:spcBef>
                <a:spcPts val="0"/>
              </a:spcBef>
              <a:spcAft>
                <a:spcPts val="0"/>
              </a:spcAft>
              <a:buNone/>
              <a:defRPr sz="1000">
                <a:solidFill>
                  <a:srgbClr val="4C575C"/>
                </a:solidFill>
                <a:latin typeface="Tahoma"/>
                <a:ea typeface="Tahoma"/>
                <a:cs typeface="Tahoma"/>
                <a:sym typeface="Tahoma"/>
              </a:defRPr>
            </a:lvl2pPr>
            <a:lvl3pPr indent="0" lvl="2" marL="0" marR="0" rtl="0" algn="l">
              <a:spcBef>
                <a:spcPts val="0"/>
              </a:spcBef>
              <a:spcAft>
                <a:spcPts val="0"/>
              </a:spcAft>
              <a:buNone/>
              <a:defRPr sz="1000">
                <a:solidFill>
                  <a:srgbClr val="4C575C"/>
                </a:solidFill>
                <a:latin typeface="Tahoma"/>
                <a:ea typeface="Tahoma"/>
                <a:cs typeface="Tahoma"/>
                <a:sym typeface="Tahoma"/>
              </a:defRPr>
            </a:lvl3pPr>
            <a:lvl4pPr indent="0" lvl="3" marL="0" marR="0" rtl="0" algn="l">
              <a:spcBef>
                <a:spcPts val="0"/>
              </a:spcBef>
              <a:spcAft>
                <a:spcPts val="0"/>
              </a:spcAft>
              <a:buNone/>
              <a:defRPr sz="1000">
                <a:solidFill>
                  <a:srgbClr val="4C575C"/>
                </a:solidFill>
                <a:latin typeface="Tahoma"/>
                <a:ea typeface="Tahoma"/>
                <a:cs typeface="Tahoma"/>
                <a:sym typeface="Tahoma"/>
              </a:defRPr>
            </a:lvl4pPr>
            <a:lvl5pPr indent="0" lvl="4" marL="0" marR="0" rtl="0" algn="l">
              <a:spcBef>
                <a:spcPts val="0"/>
              </a:spcBef>
              <a:spcAft>
                <a:spcPts val="0"/>
              </a:spcAft>
              <a:buNone/>
              <a:defRPr sz="1000">
                <a:solidFill>
                  <a:srgbClr val="4C575C"/>
                </a:solidFill>
                <a:latin typeface="Tahoma"/>
                <a:ea typeface="Tahoma"/>
                <a:cs typeface="Tahoma"/>
                <a:sym typeface="Tahoma"/>
              </a:defRPr>
            </a:lvl5pPr>
            <a:lvl6pPr indent="0" lvl="5" marL="0" marR="0" rtl="0" algn="l">
              <a:spcBef>
                <a:spcPts val="0"/>
              </a:spcBef>
              <a:spcAft>
                <a:spcPts val="0"/>
              </a:spcAft>
              <a:buNone/>
              <a:defRPr sz="1000">
                <a:solidFill>
                  <a:srgbClr val="4C575C"/>
                </a:solidFill>
                <a:latin typeface="Tahoma"/>
                <a:ea typeface="Tahoma"/>
                <a:cs typeface="Tahoma"/>
                <a:sym typeface="Tahoma"/>
              </a:defRPr>
            </a:lvl6pPr>
            <a:lvl7pPr indent="0" lvl="6" marL="0" marR="0" rtl="0" algn="l">
              <a:spcBef>
                <a:spcPts val="0"/>
              </a:spcBef>
              <a:spcAft>
                <a:spcPts val="0"/>
              </a:spcAft>
              <a:buNone/>
              <a:defRPr sz="1000">
                <a:solidFill>
                  <a:srgbClr val="4C575C"/>
                </a:solidFill>
                <a:latin typeface="Tahoma"/>
                <a:ea typeface="Tahoma"/>
                <a:cs typeface="Tahoma"/>
                <a:sym typeface="Tahoma"/>
              </a:defRPr>
            </a:lvl7pPr>
            <a:lvl8pPr indent="0" lvl="7" marL="0" marR="0" rtl="0" algn="l">
              <a:spcBef>
                <a:spcPts val="0"/>
              </a:spcBef>
              <a:spcAft>
                <a:spcPts val="0"/>
              </a:spcAft>
              <a:buNone/>
              <a:defRPr sz="1000">
                <a:solidFill>
                  <a:srgbClr val="4C575C"/>
                </a:solidFill>
                <a:latin typeface="Tahoma"/>
                <a:ea typeface="Tahoma"/>
                <a:cs typeface="Tahoma"/>
                <a:sym typeface="Tahoma"/>
              </a:defRPr>
            </a:lvl8pPr>
            <a:lvl9pPr indent="0" lvl="8" marL="0" marR="0" rtl="0" algn="l">
              <a:spcBef>
                <a:spcPts val="0"/>
              </a:spcBef>
              <a:spcAft>
                <a:spcPts val="0"/>
              </a:spcAft>
              <a:buNone/>
              <a:defRPr sz="1000">
                <a:solidFill>
                  <a:srgbClr val="4C575C"/>
                </a:solidFill>
                <a:latin typeface="Tahoma"/>
                <a:ea typeface="Tahoma"/>
                <a:cs typeface="Tahoma"/>
                <a:sym typeface="Tahoma"/>
              </a:defRPr>
            </a:lvl9pPr>
          </a:lstStyle>
          <a:p>
            <a:pPr indent="0" lvl="0" marL="0" rtl="0" algn="l">
              <a:spcBef>
                <a:spcPts val="0"/>
              </a:spcBef>
              <a:spcAft>
                <a:spcPts val="0"/>
              </a:spcAft>
              <a:buNone/>
            </a:pPr>
            <a:r>
              <a:rPr lang="en-GB"/>
              <a:t>www.bclplaw.com  Page </a:t>
            </a:r>
            <a:fld id="{00000000-1234-1234-1234-123412341234}" type="slidenum">
              <a:rPr lang="en-GB"/>
              <a:t>‹#›</a:t>
            </a:fld>
            <a:r>
              <a:rPr lang="en-GB"/>
              <a:t>  © Bryan Cave Leighton Paisner</a:t>
            </a:r>
            <a:endParaRPr/>
          </a:p>
        </p:txBody>
      </p:sp>
      <p:cxnSp>
        <p:nvCxnSpPr>
          <p:cNvPr id="208" name="Google Shape;208;p28"/>
          <p:cNvCxnSpPr/>
          <p:nvPr/>
        </p:nvCxnSpPr>
        <p:spPr>
          <a:xfrm>
            <a:off x="719138" y="783431"/>
            <a:ext cx="8061300" cy="0"/>
          </a:xfrm>
          <a:prstGeom prst="straightConnector1">
            <a:avLst/>
          </a:prstGeom>
          <a:noFill/>
          <a:ln cap="flat" cmpd="sng" w="12700">
            <a:solidFill>
              <a:schemeClr val="dk2"/>
            </a:solidFill>
            <a:prstDash val="solid"/>
            <a:round/>
            <a:headEnd len="med" w="med" type="none"/>
            <a:tailEnd len="med" w="med" type="none"/>
          </a:ln>
        </p:spPr>
      </p:cxnSp>
      <p:sp>
        <p:nvSpPr>
          <p:cNvPr id="209" name="Google Shape;209;p28"/>
          <p:cNvSpPr txBox="1"/>
          <p:nvPr>
            <p:ph type="title"/>
          </p:nvPr>
        </p:nvSpPr>
        <p:spPr>
          <a:xfrm>
            <a:off x="719138" y="107156"/>
            <a:ext cx="7701000" cy="647700"/>
          </a:xfrm>
          <a:prstGeom prst="rect">
            <a:avLst/>
          </a:prstGeom>
          <a:noFill/>
          <a:ln>
            <a:noFill/>
          </a:ln>
        </p:spPr>
        <p:txBody>
          <a:bodyPr anchorCtr="0" anchor="b" bIns="0" lIns="0" spcFirstLastPara="1" rIns="0" wrap="square" tIns="0">
            <a:noAutofit/>
          </a:bodyPr>
          <a:lstStyle>
            <a:lvl1pPr lvl="0" marR="0" rtl="0" algn="l">
              <a:lnSpc>
                <a:spcPct val="95000"/>
              </a:lnSpc>
              <a:spcBef>
                <a:spcPts val="0"/>
              </a:spcBef>
              <a:spcAft>
                <a:spcPts val="0"/>
              </a:spcAft>
              <a:buSzPts val="1400"/>
              <a:buNone/>
              <a:defRPr b="0" i="0" sz="2800" u="none" cap="none" strike="noStrike">
                <a:solidFill>
                  <a:schemeClr val="dk2"/>
                </a:solidFill>
                <a:latin typeface="Tahoma"/>
                <a:ea typeface="Tahoma"/>
                <a:cs typeface="Tahoma"/>
                <a:sym typeface="Tahoma"/>
              </a:defRPr>
            </a:lvl1pPr>
            <a:lvl2pPr lvl="1" marR="0" rtl="0" algn="l">
              <a:lnSpc>
                <a:spcPct val="95000"/>
              </a:lnSpc>
              <a:spcBef>
                <a:spcPts val="0"/>
              </a:spcBef>
              <a:spcAft>
                <a:spcPts val="0"/>
              </a:spcAft>
              <a:buSzPts val="1400"/>
              <a:buNone/>
              <a:defRPr b="0" i="0" sz="2800" u="none" cap="none" strike="noStrike">
                <a:solidFill>
                  <a:schemeClr val="dk2"/>
                </a:solidFill>
                <a:latin typeface="Tahoma"/>
                <a:ea typeface="Tahoma"/>
                <a:cs typeface="Tahoma"/>
                <a:sym typeface="Tahoma"/>
              </a:defRPr>
            </a:lvl2pPr>
            <a:lvl3pPr lvl="2" marR="0" rtl="0" algn="l">
              <a:lnSpc>
                <a:spcPct val="95000"/>
              </a:lnSpc>
              <a:spcBef>
                <a:spcPts val="0"/>
              </a:spcBef>
              <a:spcAft>
                <a:spcPts val="0"/>
              </a:spcAft>
              <a:buSzPts val="1400"/>
              <a:buNone/>
              <a:defRPr b="0" i="0" sz="2800" u="none" cap="none" strike="noStrike">
                <a:solidFill>
                  <a:schemeClr val="dk2"/>
                </a:solidFill>
                <a:latin typeface="Tahoma"/>
                <a:ea typeface="Tahoma"/>
                <a:cs typeface="Tahoma"/>
                <a:sym typeface="Tahoma"/>
              </a:defRPr>
            </a:lvl3pPr>
            <a:lvl4pPr lvl="3" marR="0" rtl="0" algn="l">
              <a:lnSpc>
                <a:spcPct val="95000"/>
              </a:lnSpc>
              <a:spcBef>
                <a:spcPts val="0"/>
              </a:spcBef>
              <a:spcAft>
                <a:spcPts val="0"/>
              </a:spcAft>
              <a:buSzPts val="1400"/>
              <a:buNone/>
              <a:defRPr b="0" i="0" sz="2800" u="none" cap="none" strike="noStrike">
                <a:solidFill>
                  <a:schemeClr val="dk2"/>
                </a:solidFill>
                <a:latin typeface="Tahoma"/>
                <a:ea typeface="Tahoma"/>
                <a:cs typeface="Tahoma"/>
                <a:sym typeface="Tahoma"/>
              </a:defRPr>
            </a:lvl4pPr>
            <a:lvl5pPr lvl="4" marR="0" rtl="0" algn="l">
              <a:lnSpc>
                <a:spcPct val="95000"/>
              </a:lnSpc>
              <a:spcBef>
                <a:spcPts val="0"/>
              </a:spcBef>
              <a:spcAft>
                <a:spcPts val="0"/>
              </a:spcAft>
              <a:buSzPts val="1400"/>
              <a:buNone/>
              <a:defRPr b="0" i="0" sz="2800" u="none" cap="none" strike="noStrike">
                <a:solidFill>
                  <a:schemeClr val="dk2"/>
                </a:solidFill>
                <a:latin typeface="Tahoma"/>
                <a:ea typeface="Tahoma"/>
                <a:cs typeface="Tahoma"/>
                <a:sym typeface="Tahoma"/>
              </a:defRPr>
            </a:lvl5pPr>
            <a:lvl6pPr lvl="5" marR="0" rtl="0" algn="l">
              <a:lnSpc>
                <a:spcPct val="95000"/>
              </a:lnSpc>
              <a:spcBef>
                <a:spcPts val="0"/>
              </a:spcBef>
              <a:spcAft>
                <a:spcPts val="0"/>
              </a:spcAft>
              <a:buSzPts val="1400"/>
              <a:buNone/>
              <a:defRPr b="0" i="0" sz="2800" u="none" cap="none" strike="noStrike">
                <a:solidFill>
                  <a:schemeClr val="dk2"/>
                </a:solidFill>
                <a:latin typeface="Tahoma"/>
                <a:ea typeface="Tahoma"/>
                <a:cs typeface="Tahoma"/>
                <a:sym typeface="Tahoma"/>
              </a:defRPr>
            </a:lvl6pPr>
            <a:lvl7pPr lvl="6" marR="0" rtl="0" algn="l">
              <a:lnSpc>
                <a:spcPct val="95000"/>
              </a:lnSpc>
              <a:spcBef>
                <a:spcPts val="0"/>
              </a:spcBef>
              <a:spcAft>
                <a:spcPts val="0"/>
              </a:spcAft>
              <a:buSzPts val="1400"/>
              <a:buNone/>
              <a:defRPr b="0" i="0" sz="2800" u="none" cap="none" strike="noStrike">
                <a:solidFill>
                  <a:schemeClr val="dk2"/>
                </a:solidFill>
                <a:latin typeface="Tahoma"/>
                <a:ea typeface="Tahoma"/>
                <a:cs typeface="Tahoma"/>
                <a:sym typeface="Tahoma"/>
              </a:defRPr>
            </a:lvl7pPr>
            <a:lvl8pPr lvl="7" marR="0" rtl="0" algn="l">
              <a:lnSpc>
                <a:spcPct val="95000"/>
              </a:lnSpc>
              <a:spcBef>
                <a:spcPts val="0"/>
              </a:spcBef>
              <a:spcAft>
                <a:spcPts val="0"/>
              </a:spcAft>
              <a:buSzPts val="1400"/>
              <a:buNone/>
              <a:defRPr b="0" i="0" sz="2800" u="none" cap="none" strike="noStrike">
                <a:solidFill>
                  <a:schemeClr val="dk2"/>
                </a:solidFill>
                <a:latin typeface="Tahoma"/>
                <a:ea typeface="Tahoma"/>
                <a:cs typeface="Tahoma"/>
                <a:sym typeface="Tahoma"/>
              </a:defRPr>
            </a:lvl8pPr>
            <a:lvl9pPr lvl="8" marR="0" rtl="0" algn="l">
              <a:lnSpc>
                <a:spcPct val="95000"/>
              </a:lnSpc>
              <a:spcBef>
                <a:spcPts val="0"/>
              </a:spcBef>
              <a:spcAft>
                <a:spcPts val="0"/>
              </a:spcAft>
              <a:buSzPts val="1400"/>
              <a:buNone/>
              <a:defRPr b="0" i="0" sz="2800" u="none" cap="none" strike="noStrike">
                <a:solidFill>
                  <a:schemeClr val="dk2"/>
                </a:solidFill>
                <a:latin typeface="Tahoma"/>
                <a:ea typeface="Tahoma"/>
                <a:cs typeface="Tahoma"/>
                <a:sym typeface="Tahoma"/>
              </a:defRPr>
            </a:lvl9pPr>
          </a:lstStyle>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0"/>
          <p:cNvSpPr txBox="1"/>
          <p:nvPr>
            <p:ph type="ctrTitle"/>
          </p:nvPr>
        </p:nvSpPr>
        <p:spPr>
          <a:xfrm>
            <a:off x="719138" y="2989660"/>
            <a:ext cx="7701000" cy="324000"/>
          </a:xfrm>
          <a:prstGeom prst="rect">
            <a:avLst/>
          </a:prstGeom>
          <a:noFill/>
          <a:ln>
            <a:noFill/>
          </a:ln>
        </p:spPr>
        <p:txBody>
          <a:bodyPr anchorCtr="0" anchor="t" bIns="0" lIns="0" spcFirstLastPara="1" rIns="0" wrap="square" tIns="0">
            <a:noAutofit/>
          </a:bodyPr>
          <a:lstStyle/>
          <a:p>
            <a:pPr indent="0" lvl="0" marL="0" rtl="0" algn="l">
              <a:lnSpc>
                <a:spcPct val="95000"/>
              </a:lnSpc>
              <a:spcBef>
                <a:spcPts val="0"/>
              </a:spcBef>
              <a:spcAft>
                <a:spcPts val="0"/>
              </a:spcAft>
              <a:buNone/>
            </a:pPr>
            <a:r>
              <a:rPr lang="en-GB" sz="2000"/>
              <a:t>AIDA Reinsurance Working Party Covid-19 Reinsurance Issues</a:t>
            </a:r>
            <a:endParaRPr sz="2000"/>
          </a:p>
        </p:txBody>
      </p:sp>
      <p:sp>
        <p:nvSpPr>
          <p:cNvPr id="265" name="Google Shape;265;p40"/>
          <p:cNvSpPr txBox="1"/>
          <p:nvPr>
            <p:ph idx="1" type="subTitle"/>
          </p:nvPr>
        </p:nvSpPr>
        <p:spPr>
          <a:xfrm>
            <a:off x="719138" y="3336131"/>
            <a:ext cx="7701000" cy="32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090"/>
              <a:buFont typeface="Tahoma"/>
              <a:buNone/>
            </a:pPr>
            <a:r>
              <a:rPr lang="en-GB"/>
              <a:t>Jonathan Sacher, Co-Head of Insurance Practice</a:t>
            </a:r>
            <a:endParaRPr/>
          </a:p>
        </p:txBody>
      </p:sp>
      <p:sp>
        <p:nvSpPr>
          <p:cNvPr id="266" name="Google Shape;266;p40"/>
          <p:cNvSpPr txBox="1"/>
          <p:nvPr/>
        </p:nvSpPr>
        <p:spPr>
          <a:xfrm>
            <a:off x="719138" y="3705227"/>
            <a:ext cx="7701000" cy="24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GB" sz="1600">
                <a:solidFill>
                  <a:srgbClr val="4C575C"/>
                </a:solidFill>
                <a:latin typeface="Tahoma"/>
                <a:ea typeface="Tahoma"/>
                <a:cs typeface="Tahoma"/>
                <a:sym typeface="Tahoma"/>
              </a:rPr>
              <a:t>15 July 2020</a:t>
            </a:r>
            <a:endParaRPr sz="1600">
              <a:solidFill>
                <a:srgbClr val="4C575C"/>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1"/>
          <p:cNvSpPr txBox="1"/>
          <p:nvPr>
            <p:ph type="title"/>
          </p:nvPr>
        </p:nvSpPr>
        <p:spPr>
          <a:xfrm>
            <a:off x="719138" y="107156"/>
            <a:ext cx="7701000" cy="64770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None/>
            </a:pPr>
            <a:r>
              <a:rPr b="1" lang="en-GB" sz="2400"/>
              <a:t>Definition of Loss Occurrence applicable to Property Catastrophe Treaties</a:t>
            </a:r>
            <a:endParaRPr sz="2400"/>
          </a:p>
        </p:txBody>
      </p:sp>
      <p:sp>
        <p:nvSpPr>
          <p:cNvPr id="273" name="Google Shape;273;p41"/>
          <p:cNvSpPr txBox="1"/>
          <p:nvPr>
            <p:ph idx="1" type="body"/>
          </p:nvPr>
        </p:nvSpPr>
        <p:spPr>
          <a:xfrm>
            <a:off x="719138" y="1078707"/>
            <a:ext cx="7701000" cy="3427800"/>
          </a:xfrm>
          <a:prstGeom prst="rect">
            <a:avLst/>
          </a:prstGeom>
          <a:noFill/>
          <a:ln>
            <a:noFill/>
          </a:ln>
        </p:spPr>
        <p:txBody>
          <a:bodyPr anchorCtr="0" anchor="t" bIns="45700" lIns="91425" spcFirstLastPara="1" rIns="91425" wrap="square" tIns="45700">
            <a:noAutofit/>
          </a:bodyPr>
          <a:lstStyle/>
          <a:p>
            <a:pPr indent="-266700" lvl="0" marL="266700" rtl="0" algn="l">
              <a:lnSpc>
                <a:spcPct val="80000"/>
              </a:lnSpc>
              <a:spcBef>
                <a:spcPts val="0"/>
              </a:spcBef>
              <a:spcAft>
                <a:spcPts val="0"/>
              </a:spcAft>
              <a:buSzPts val="1534"/>
              <a:buFont typeface="Tahoma"/>
              <a:buChar char="•"/>
            </a:pPr>
            <a:r>
              <a:rPr lang="en-GB" sz="1615"/>
              <a:t>The term "Loss Occurrence" shall mean all individual losses arising out of and directly occasioned by one catastrophe.</a:t>
            </a:r>
            <a:endParaRPr/>
          </a:p>
          <a:p>
            <a:pPr indent="-266700" lvl="0" marL="266700" rtl="0" algn="l">
              <a:lnSpc>
                <a:spcPct val="80000"/>
              </a:lnSpc>
              <a:spcBef>
                <a:spcPts val="1050"/>
              </a:spcBef>
              <a:spcAft>
                <a:spcPts val="0"/>
              </a:spcAft>
              <a:buSzPts val="1534"/>
              <a:buFont typeface="Tahoma"/>
              <a:buChar char="•"/>
            </a:pPr>
            <a:r>
              <a:rPr lang="en-GB" sz="1615"/>
              <a:t> The duration and extent of any "Loss Occurrence" so defined shall be limited to:</a:t>
            </a:r>
            <a:endParaRPr sz="1615"/>
          </a:p>
          <a:p>
            <a:pPr indent="-369887" lvl="2" marL="903287" rtl="0" algn="l">
              <a:lnSpc>
                <a:spcPct val="80000"/>
              </a:lnSpc>
              <a:spcBef>
                <a:spcPts val="484"/>
              </a:spcBef>
              <a:spcAft>
                <a:spcPts val="0"/>
              </a:spcAft>
              <a:buSzPts val="1534"/>
              <a:buFont typeface="Tahoma"/>
              <a:buNone/>
            </a:pPr>
            <a:r>
              <a:rPr lang="en-GB" sz="1615"/>
              <a:t>1.	168 consecutive hours as regards hurricane, typhoon, cyclone, windstorm, rainstorm, hailstorm, tornado, earthquake, seaquake, tidal wave, tsunami, volcanic eruption, riot, strike, civil commotion and malicious damage;</a:t>
            </a:r>
            <a:endParaRPr sz="1615"/>
          </a:p>
          <a:p>
            <a:pPr indent="0" lvl="2" marL="533400" rtl="0" algn="l">
              <a:lnSpc>
                <a:spcPct val="80000"/>
              </a:lnSpc>
              <a:spcBef>
                <a:spcPts val="484"/>
              </a:spcBef>
              <a:spcAft>
                <a:spcPts val="0"/>
              </a:spcAft>
              <a:buSzPts val="1534"/>
              <a:buFont typeface="Tahoma"/>
              <a:buNone/>
            </a:pPr>
            <a:r>
              <a:rPr lang="en-GB" sz="1615"/>
              <a:t>2.	504 consecutive hours as regards flood; </a:t>
            </a:r>
            <a:endParaRPr/>
          </a:p>
          <a:p>
            <a:pPr indent="-369887" lvl="2" marL="903287" rtl="0" algn="l">
              <a:lnSpc>
                <a:spcPct val="80000"/>
              </a:lnSpc>
              <a:spcBef>
                <a:spcPts val="484"/>
              </a:spcBef>
              <a:spcAft>
                <a:spcPts val="0"/>
              </a:spcAft>
              <a:buSzPts val="1534"/>
              <a:buFont typeface="Tahoma"/>
              <a:buNone/>
            </a:pPr>
            <a:r>
              <a:rPr lang="en-GB" sz="1615"/>
              <a:t>3. 	168 consecutive hours for any Loss Occurrence of whatsoever nature which does not include individual loss or losses from any of the insured perils mentioned in the paragraphs above</a:t>
            </a:r>
            <a:endParaRPr/>
          </a:p>
          <a:p>
            <a:pPr indent="-266700" lvl="0" marL="266700" rtl="0" algn="l">
              <a:lnSpc>
                <a:spcPct val="80000"/>
              </a:lnSpc>
              <a:spcBef>
                <a:spcPts val="1050"/>
              </a:spcBef>
              <a:spcAft>
                <a:spcPts val="0"/>
              </a:spcAft>
              <a:buSzPts val="1534"/>
              <a:buFont typeface="Tahoma"/>
              <a:buChar char="•"/>
            </a:pPr>
            <a:r>
              <a:rPr lang="en-GB" sz="1615"/>
              <a:t>The Reinsured may choose the date and time when any such period of consecutive hours commences and the date and time when it ends, subject always to the maximum period of consecutive hours set out above</a:t>
            </a:r>
            <a:endParaRPr/>
          </a:p>
          <a:p>
            <a:pPr indent="-143637" lvl="0" marL="266700" rtl="0" algn="l">
              <a:lnSpc>
                <a:spcPct val="80000"/>
              </a:lnSpc>
              <a:spcBef>
                <a:spcPts val="1326"/>
              </a:spcBef>
              <a:spcAft>
                <a:spcPts val="0"/>
              </a:spcAft>
              <a:buSzPts val="1938"/>
              <a:buFont typeface="Tahoma"/>
              <a:buNone/>
            </a:pPr>
            <a:r>
              <a:t/>
            </a:r>
            <a:endParaRPr sz="2040"/>
          </a:p>
          <a:p>
            <a:pPr indent="-143637" lvl="0" marL="266700" rtl="0" algn="l">
              <a:lnSpc>
                <a:spcPct val="80000"/>
              </a:lnSpc>
              <a:spcBef>
                <a:spcPts val="1326"/>
              </a:spcBef>
              <a:spcAft>
                <a:spcPts val="0"/>
              </a:spcAft>
              <a:buSzPts val="1938"/>
              <a:buFont typeface="Tahoma"/>
              <a:buNone/>
            </a:pPr>
            <a:r>
              <a:t/>
            </a:r>
            <a:endParaRPr sz="2040"/>
          </a:p>
          <a:p>
            <a:pPr indent="-143637" lvl="0" marL="266700" rtl="0" algn="l">
              <a:lnSpc>
                <a:spcPct val="80000"/>
              </a:lnSpc>
              <a:spcBef>
                <a:spcPts val="1326"/>
              </a:spcBef>
              <a:spcAft>
                <a:spcPts val="0"/>
              </a:spcAft>
              <a:buSzPts val="1938"/>
              <a:buFont typeface="Tahoma"/>
              <a:buNone/>
            </a:pPr>
            <a:r>
              <a:t/>
            </a:r>
            <a:endParaRPr sz="2040"/>
          </a:p>
          <a:p>
            <a:pPr indent="-143637" lvl="0" marL="266700" rtl="0" algn="l">
              <a:lnSpc>
                <a:spcPct val="80000"/>
              </a:lnSpc>
              <a:spcBef>
                <a:spcPts val="1326"/>
              </a:spcBef>
              <a:spcAft>
                <a:spcPts val="0"/>
              </a:spcAft>
              <a:buSzPts val="1938"/>
              <a:buFont typeface="Tahoma"/>
              <a:buNone/>
            </a:pPr>
            <a:r>
              <a:t/>
            </a:r>
            <a:endParaRPr sz="2040"/>
          </a:p>
        </p:txBody>
      </p:sp>
      <p:sp>
        <p:nvSpPr>
          <p:cNvPr id="274" name="Google Shape;274;p41"/>
          <p:cNvSpPr txBox="1"/>
          <p:nvPr>
            <p:ph idx="12" type="sldNum"/>
          </p:nvPr>
        </p:nvSpPr>
        <p:spPr>
          <a:xfrm>
            <a:off x="719138" y="4749404"/>
            <a:ext cx="3598800" cy="162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GB">
                <a:solidFill>
                  <a:srgbClr val="4C575C"/>
                </a:solidFill>
              </a:rPr>
              <a:t>www.bclplaw.com  Page </a:t>
            </a:r>
            <a:fld id="{00000000-1234-1234-1234-123412341234}" type="slidenum">
              <a:rPr lang="en-GB">
                <a:solidFill>
                  <a:srgbClr val="4C575C"/>
                </a:solidFill>
              </a:rPr>
              <a:t>‹#›</a:t>
            </a:fld>
            <a:r>
              <a:rPr lang="en-GB">
                <a:solidFill>
                  <a:srgbClr val="4C575C"/>
                </a:solidFill>
              </a:rPr>
              <a:t>  © Bryan Cave Leighton Paisner</a:t>
            </a:r>
            <a:endParaRPr>
              <a:solidFill>
                <a:srgbClr val="4C575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42"/>
          <p:cNvSpPr txBox="1"/>
          <p:nvPr>
            <p:ph type="title"/>
          </p:nvPr>
        </p:nvSpPr>
        <p:spPr>
          <a:xfrm>
            <a:off x="719138" y="107156"/>
            <a:ext cx="7701000" cy="64770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None/>
            </a:pPr>
            <a:r>
              <a:rPr lang="en-GB"/>
              <a:t>Triggers for the losses</a:t>
            </a:r>
            <a:endParaRPr/>
          </a:p>
        </p:txBody>
      </p:sp>
      <p:graphicFrame>
        <p:nvGraphicFramePr>
          <p:cNvPr id="280" name="Google Shape;280;p42"/>
          <p:cNvGraphicFramePr/>
          <p:nvPr/>
        </p:nvGraphicFramePr>
        <p:xfrm>
          <a:off x="365125" y="1400969"/>
          <a:ext cx="3000000" cy="3000000"/>
        </p:xfrm>
        <a:graphic>
          <a:graphicData uri="http://schemas.openxmlformats.org/drawingml/2006/table">
            <a:tbl>
              <a:tblPr bandRow="1" firstCol="1" firstRow="1">
                <a:noFill/>
                <a:tableStyleId>{AF1D8823-1817-46D7-834F-D1EC26F14883}</a:tableStyleId>
              </a:tblPr>
              <a:tblGrid>
                <a:gridCol w="4206850"/>
                <a:gridCol w="4232300"/>
              </a:tblGrid>
              <a:tr h="626375">
                <a:tc>
                  <a:txBody>
                    <a:bodyPr/>
                    <a:lstStyle/>
                    <a:p>
                      <a:pPr indent="-575945" lvl="0" marL="575945" marR="0" rtl="0" algn="ctr">
                        <a:spcBef>
                          <a:spcPts val="0"/>
                        </a:spcBef>
                        <a:spcAft>
                          <a:spcPts val="0"/>
                        </a:spcAft>
                        <a:buNone/>
                      </a:pPr>
                      <a:r>
                        <a:rPr lang="en-GB" sz="1000" u="none" cap="none" strike="noStrike"/>
                        <a:t>Proximate Cause: the pandemic</a:t>
                      </a:r>
                      <a:endParaRPr b="1" sz="1000" u="none" cap="none" strike="noStrike">
                        <a:solidFill>
                          <a:srgbClr val="636569"/>
                        </a:solidFill>
                        <a:latin typeface="Calibri"/>
                        <a:ea typeface="Calibri"/>
                        <a:cs typeface="Calibri"/>
                        <a:sym typeface="Calibri"/>
                      </a:endParaRPr>
                    </a:p>
                  </a:txBody>
                  <a:tcPr marT="0" marB="0" marR="84300" marL="84300"/>
                </a:tc>
                <a:tc>
                  <a:txBody>
                    <a:bodyPr/>
                    <a:lstStyle/>
                    <a:p>
                      <a:pPr indent="-575945" lvl="0" marL="575945" marR="0" rtl="0" algn="ctr">
                        <a:spcBef>
                          <a:spcPts val="0"/>
                        </a:spcBef>
                        <a:spcAft>
                          <a:spcPts val="0"/>
                        </a:spcAft>
                        <a:buNone/>
                      </a:pPr>
                      <a:r>
                        <a:rPr lang="en-GB" sz="1000" u="none" cap="none" strike="noStrike"/>
                        <a:t>Proximate Cause: the Government lockdown</a:t>
                      </a:r>
                      <a:endParaRPr b="1" sz="1000" u="none" cap="none" strike="noStrike">
                        <a:solidFill>
                          <a:srgbClr val="636569"/>
                        </a:solidFill>
                        <a:latin typeface="Calibri"/>
                        <a:ea typeface="Calibri"/>
                        <a:cs typeface="Calibri"/>
                        <a:sym typeface="Calibri"/>
                      </a:endParaRPr>
                    </a:p>
                  </a:txBody>
                  <a:tcPr marT="0" marB="0" marR="84300" marL="84300"/>
                </a:tc>
              </a:tr>
              <a:tr h="267825">
                <a:tc>
                  <a:txBody>
                    <a:bodyPr/>
                    <a:lstStyle/>
                    <a:p>
                      <a:pPr indent="-575945" lvl="0" marL="575945" marR="0" rtl="0" algn="ctr">
                        <a:spcBef>
                          <a:spcPts val="0"/>
                        </a:spcBef>
                        <a:spcAft>
                          <a:spcPts val="0"/>
                        </a:spcAft>
                        <a:buNone/>
                      </a:pPr>
                      <a:r>
                        <a:rPr lang="en-GB" sz="1000" u="none" cap="none" strike="noStrike"/>
                        <a:t>Property damage</a:t>
                      </a:r>
                      <a:endParaRPr b="1" sz="1000" u="none" cap="none" strike="noStrike">
                        <a:solidFill>
                          <a:srgbClr val="636569"/>
                        </a:solidFill>
                        <a:latin typeface="Calibri"/>
                        <a:ea typeface="Calibri"/>
                        <a:cs typeface="Calibri"/>
                        <a:sym typeface="Calibri"/>
                      </a:endParaRPr>
                    </a:p>
                  </a:txBody>
                  <a:tcPr marT="0" marB="0" marR="84300" marL="84300"/>
                </a:tc>
                <a:tc>
                  <a:txBody>
                    <a:bodyPr/>
                    <a:lstStyle/>
                    <a:p>
                      <a:pPr indent="-575945" lvl="0" marL="575945" marR="0" rtl="0" algn="ctr">
                        <a:spcBef>
                          <a:spcPts val="0"/>
                        </a:spcBef>
                        <a:spcAft>
                          <a:spcPts val="0"/>
                        </a:spcAft>
                        <a:buNone/>
                      </a:pPr>
                      <a:r>
                        <a:rPr lang="en-GB" sz="1000" u="none" cap="none" strike="noStrike"/>
                        <a:t>Non-damage denial of access extensions</a:t>
                      </a:r>
                      <a:endParaRPr b="1" sz="1000" u="none" cap="none" strike="noStrike">
                        <a:solidFill>
                          <a:srgbClr val="636569"/>
                        </a:solidFill>
                        <a:latin typeface="Calibri"/>
                        <a:ea typeface="Calibri"/>
                        <a:cs typeface="Calibri"/>
                        <a:sym typeface="Calibri"/>
                      </a:endParaRPr>
                    </a:p>
                  </a:txBody>
                  <a:tcPr marT="0" marB="0" marR="84300" marL="84300"/>
                </a:tc>
              </a:tr>
              <a:tr h="267825">
                <a:tc>
                  <a:txBody>
                    <a:bodyPr/>
                    <a:lstStyle/>
                    <a:p>
                      <a:pPr indent="-575945" lvl="0" marL="575945" marR="0" rtl="0" algn="ctr">
                        <a:spcBef>
                          <a:spcPts val="0"/>
                        </a:spcBef>
                        <a:spcAft>
                          <a:spcPts val="0"/>
                        </a:spcAft>
                        <a:buNone/>
                      </a:pPr>
                      <a:r>
                        <a:rPr lang="en-GB" sz="1000" u="none" cap="none" strike="noStrike"/>
                        <a:t>Primary business interruption cover</a:t>
                      </a:r>
                      <a:endParaRPr b="1" sz="1000" u="none" cap="none" strike="noStrike">
                        <a:solidFill>
                          <a:srgbClr val="636569"/>
                        </a:solidFill>
                        <a:latin typeface="Calibri"/>
                        <a:ea typeface="Calibri"/>
                        <a:cs typeface="Calibri"/>
                        <a:sym typeface="Calibri"/>
                      </a:endParaRPr>
                    </a:p>
                  </a:txBody>
                  <a:tcPr marT="0" marB="0" marR="84300" marL="84300"/>
                </a:tc>
                <a:tc>
                  <a:txBody>
                    <a:bodyPr/>
                    <a:lstStyle/>
                    <a:p>
                      <a:pPr indent="-575945" lvl="0" marL="575945" marR="0" rtl="0" algn="ctr">
                        <a:spcBef>
                          <a:spcPts val="0"/>
                        </a:spcBef>
                        <a:spcAft>
                          <a:spcPts val="0"/>
                        </a:spcAft>
                        <a:buNone/>
                      </a:pPr>
                      <a:r>
                        <a:rPr lang="en-GB" sz="1000" u="none" cap="none" strike="noStrike"/>
                        <a:t>Some notifiable disease extensions</a:t>
                      </a:r>
                      <a:endParaRPr b="1" sz="1000" u="none" cap="none" strike="noStrike">
                        <a:solidFill>
                          <a:srgbClr val="636569"/>
                        </a:solidFill>
                        <a:latin typeface="Calibri"/>
                        <a:ea typeface="Calibri"/>
                        <a:cs typeface="Calibri"/>
                        <a:sym typeface="Calibri"/>
                      </a:endParaRPr>
                    </a:p>
                  </a:txBody>
                  <a:tcPr marT="0" marB="0" marR="84300" marL="84300"/>
                </a:tc>
              </a:tr>
              <a:tr h="535625">
                <a:tc>
                  <a:txBody>
                    <a:bodyPr/>
                    <a:lstStyle/>
                    <a:p>
                      <a:pPr indent="-575945" lvl="0" marL="575945" marR="0" rtl="0" algn="ctr">
                        <a:spcBef>
                          <a:spcPts val="0"/>
                        </a:spcBef>
                        <a:spcAft>
                          <a:spcPts val="0"/>
                        </a:spcAft>
                        <a:buNone/>
                      </a:pPr>
                      <a:r>
                        <a:rPr lang="en-GB" sz="1000" u="none" cap="none" strike="noStrike"/>
                        <a:t>Damage-based denial of access extensions</a:t>
                      </a:r>
                      <a:endParaRPr b="1" sz="1000" u="none" cap="none" strike="noStrike">
                        <a:solidFill>
                          <a:srgbClr val="636569"/>
                        </a:solidFill>
                        <a:latin typeface="Calibri"/>
                        <a:ea typeface="Calibri"/>
                        <a:cs typeface="Calibri"/>
                        <a:sym typeface="Calibri"/>
                      </a:endParaRPr>
                    </a:p>
                  </a:txBody>
                  <a:tcPr marT="0" marB="0" marR="84300" marL="84300"/>
                </a:tc>
                <a:tc>
                  <a:txBody>
                    <a:bodyPr/>
                    <a:lstStyle/>
                    <a:p>
                      <a:pPr indent="-575945" lvl="0" marL="575945" marR="0" rtl="0" algn="ctr">
                        <a:spcBef>
                          <a:spcPts val="0"/>
                        </a:spcBef>
                        <a:spcAft>
                          <a:spcPts val="0"/>
                        </a:spcAft>
                        <a:buNone/>
                      </a:pPr>
                      <a:r>
                        <a:rPr lang="en-GB" sz="1000" u="none" cap="none" strike="noStrike"/>
                        <a:t>Some loss of attraction extensions</a:t>
                      </a:r>
                      <a:endParaRPr b="1" sz="1000" u="none" cap="none" strike="noStrike">
                        <a:solidFill>
                          <a:srgbClr val="636569"/>
                        </a:solidFill>
                        <a:latin typeface="Calibri"/>
                        <a:ea typeface="Calibri"/>
                        <a:cs typeface="Calibri"/>
                        <a:sym typeface="Calibri"/>
                      </a:endParaRPr>
                    </a:p>
                  </a:txBody>
                  <a:tcPr marT="0" marB="0" marR="84300" marL="84300"/>
                </a:tc>
              </a:tr>
              <a:tr h="535625">
                <a:tc>
                  <a:txBody>
                    <a:bodyPr/>
                    <a:lstStyle/>
                    <a:p>
                      <a:pPr indent="-575945" lvl="0" marL="575945" marR="0" rtl="0" algn="ctr">
                        <a:spcBef>
                          <a:spcPts val="0"/>
                        </a:spcBef>
                        <a:spcAft>
                          <a:spcPts val="0"/>
                        </a:spcAft>
                        <a:buNone/>
                      </a:pPr>
                      <a:r>
                        <a:rPr lang="en-GB" sz="1000" u="none" cap="none" strike="noStrike"/>
                        <a:t>Some notifiable disease extensions</a:t>
                      </a:r>
                      <a:endParaRPr b="1" sz="1000" u="none" cap="none" strike="noStrike">
                        <a:solidFill>
                          <a:srgbClr val="636569"/>
                        </a:solidFill>
                        <a:latin typeface="Calibri"/>
                        <a:ea typeface="Calibri"/>
                        <a:cs typeface="Calibri"/>
                        <a:sym typeface="Calibri"/>
                      </a:endParaRPr>
                    </a:p>
                  </a:txBody>
                  <a:tcPr marT="0" marB="0" marR="84300" marL="84300"/>
                </a:tc>
                <a:tc>
                  <a:txBody>
                    <a:bodyPr/>
                    <a:lstStyle/>
                    <a:p>
                      <a:pPr indent="-575945" lvl="0" marL="575945" marR="0" rtl="0" algn="ctr">
                        <a:spcBef>
                          <a:spcPts val="0"/>
                        </a:spcBef>
                        <a:spcAft>
                          <a:spcPts val="0"/>
                        </a:spcAft>
                        <a:buNone/>
                      </a:pPr>
                      <a:r>
                        <a:rPr lang="en-GB" sz="1000" u="none" cap="none" strike="noStrike"/>
                        <a:t>Prevention of access cover / public emergency cover</a:t>
                      </a:r>
                      <a:endParaRPr b="1" sz="1000" u="none" cap="none" strike="noStrike">
                        <a:solidFill>
                          <a:srgbClr val="636569"/>
                        </a:solidFill>
                        <a:latin typeface="Calibri"/>
                        <a:ea typeface="Calibri"/>
                        <a:cs typeface="Calibri"/>
                        <a:sym typeface="Calibri"/>
                      </a:endParaRPr>
                    </a:p>
                  </a:txBody>
                  <a:tcPr marT="0" marB="0" marR="84300" marL="84300"/>
                </a:tc>
              </a:tr>
              <a:tr h="267825">
                <a:tc>
                  <a:txBody>
                    <a:bodyPr/>
                    <a:lstStyle/>
                    <a:p>
                      <a:pPr indent="-575945" lvl="0" marL="575945" marR="0" rtl="0" algn="ctr">
                        <a:spcBef>
                          <a:spcPts val="0"/>
                        </a:spcBef>
                        <a:spcAft>
                          <a:spcPts val="0"/>
                        </a:spcAft>
                        <a:buNone/>
                      </a:pPr>
                      <a:r>
                        <a:rPr lang="en-GB" sz="1000" u="none" cap="none" strike="noStrike"/>
                        <a:t>Some loss of attraction extensions</a:t>
                      </a:r>
                      <a:endParaRPr b="1" sz="1000" u="none" cap="none" strike="noStrike">
                        <a:solidFill>
                          <a:srgbClr val="636569"/>
                        </a:solidFill>
                        <a:latin typeface="Calibri"/>
                        <a:ea typeface="Calibri"/>
                        <a:cs typeface="Calibri"/>
                        <a:sym typeface="Calibri"/>
                      </a:endParaRPr>
                    </a:p>
                  </a:txBody>
                  <a:tcPr marT="0" marB="0" marR="84300" marL="84300"/>
                </a:tc>
                <a:tc>
                  <a:txBody>
                    <a:bodyPr/>
                    <a:lstStyle/>
                    <a:p>
                      <a:pPr indent="-575945" lvl="0" marL="575945" marR="0" rtl="0" algn="ctr">
                        <a:spcBef>
                          <a:spcPts val="0"/>
                        </a:spcBef>
                        <a:spcAft>
                          <a:spcPts val="0"/>
                        </a:spcAft>
                        <a:buNone/>
                      </a:pPr>
                      <a:r>
                        <a:rPr lang="en-GB" sz="1000" u="none" cap="none" strike="noStrike"/>
                        <a:t> </a:t>
                      </a:r>
                      <a:endParaRPr b="1" sz="1000" u="none" cap="none" strike="noStrike">
                        <a:solidFill>
                          <a:srgbClr val="636569"/>
                        </a:solidFill>
                        <a:latin typeface="Calibri"/>
                        <a:ea typeface="Calibri"/>
                        <a:cs typeface="Calibri"/>
                        <a:sym typeface="Calibri"/>
                      </a:endParaRPr>
                    </a:p>
                  </a:txBody>
                  <a:tcPr marT="0" marB="0" marR="84300" marL="84300"/>
                </a:tc>
              </a:tr>
            </a:tbl>
          </a:graphicData>
        </a:graphic>
      </p:graphicFrame>
      <p:sp>
        <p:nvSpPr>
          <p:cNvPr id="281" name="Google Shape;281;p42"/>
          <p:cNvSpPr txBox="1"/>
          <p:nvPr>
            <p:ph idx="12" type="sldNum"/>
          </p:nvPr>
        </p:nvSpPr>
        <p:spPr>
          <a:xfrm>
            <a:off x="719138" y="4749404"/>
            <a:ext cx="3598800" cy="162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GB">
                <a:solidFill>
                  <a:srgbClr val="4C575C"/>
                </a:solidFill>
              </a:rPr>
              <a:t>www.bclplaw.com  Page </a:t>
            </a:r>
            <a:fld id="{00000000-1234-1234-1234-123412341234}" type="slidenum">
              <a:rPr lang="en-GB">
                <a:solidFill>
                  <a:srgbClr val="4C575C"/>
                </a:solidFill>
              </a:rPr>
              <a:t>‹#›</a:t>
            </a:fld>
            <a:r>
              <a:rPr lang="en-GB">
                <a:solidFill>
                  <a:srgbClr val="4C575C"/>
                </a:solidFill>
              </a:rPr>
              <a:t>  © Bryan Cave Leighton Paisner</a:t>
            </a:r>
            <a:endParaRPr>
              <a:solidFill>
                <a:srgbClr val="4C575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43"/>
          <p:cNvSpPr txBox="1"/>
          <p:nvPr>
            <p:ph type="title"/>
          </p:nvPr>
        </p:nvSpPr>
        <p:spPr>
          <a:xfrm>
            <a:off x="719138" y="107156"/>
            <a:ext cx="7701000" cy="647700"/>
          </a:xfrm>
          <a:prstGeom prst="rect">
            <a:avLst/>
          </a:prstGeom>
          <a:noFill/>
          <a:ln>
            <a:noFill/>
          </a:ln>
        </p:spPr>
        <p:txBody>
          <a:bodyPr anchorCtr="0" anchor="b" bIns="0" lIns="0" spcFirstLastPara="1" rIns="0" wrap="square" tIns="0">
            <a:noAutofit/>
          </a:bodyPr>
          <a:lstStyle/>
          <a:p>
            <a:pPr indent="0" lvl="0" marL="0" rtl="0" algn="l">
              <a:lnSpc>
                <a:spcPct val="95000"/>
              </a:lnSpc>
              <a:spcBef>
                <a:spcPts val="0"/>
              </a:spcBef>
              <a:spcAft>
                <a:spcPts val="0"/>
              </a:spcAft>
              <a:buNone/>
            </a:pPr>
            <a:r>
              <a:rPr lang="en-GB"/>
              <a:t>Loss Settlements/Follow</a:t>
            </a:r>
            <a:endParaRPr/>
          </a:p>
        </p:txBody>
      </p:sp>
      <p:sp>
        <p:nvSpPr>
          <p:cNvPr id="287" name="Google Shape;287;p43"/>
          <p:cNvSpPr txBox="1"/>
          <p:nvPr>
            <p:ph idx="1" type="body"/>
          </p:nvPr>
        </p:nvSpPr>
        <p:spPr>
          <a:xfrm>
            <a:off x="719138" y="1078707"/>
            <a:ext cx="7701000" cy="3427800"/>
          </a:xfrm>
          <a:prstGeom prst="rect">
            <a:avLst/>
          </a:prstGeom>
          <a:noFill/>
          <a:ln>
            <a:noFill/>
          </a:ln>
        </p:spPr>
        <p:txBody>
          <a:bodyPr anchorCtr="0" anchor="t" bIns="45700" lIns="91425" spcFirstLastPara="1" rIns="91425" wrap="square" tIns="45700">
            <a:noAutofit/>
          </a:bodyPr>
          <a:lstStyle/>
          <a:p>
            <a:pPr indent="-121920" lvl="0" marL="266700" rtl="0" algn="l">
              <a:spcBef>
                <a:spcPts val="0"/>
              </a:spcBef>
              <a:spcAft>
                <a:spcPts val="0"/>
              </a:spcAft>
              <a:buSzPts val="2280"/>
              <a:buFont typeface="Tahoma"/>
              <a:buNone/>
            </a:pPr>
            <a:r>
              <a:t/>
            </a:r>
            <a:endParaRPr/>
          </a:p>
          <a:p>
            <a:pPr indent="-266700" lvl="0" marL="266700" rtl="0" algn="l">
              <a:spcBef>
                <a:spcPts val="1170"/>
              </a:spcBef>
              <a:spcAft>
                <a:spcPts val="0"/>
              </a:spcAft>
              <a:buSzPts val="1710"/>
              <a:buFont typeface="Tahoma"/>
              <a:buChar char="•"/>
            </a:pPr>
            <a:r>
              <a:rPr lang="en-GB" sz="1800"/>
              <a:t>Version 1</a:t>
            </a:r>
            <a:endParaRPr/>
          </a:p>
          <a:p>
            <a:pPr indent="0" lvl="2" marL="533400" rtl="0" algn="l">
              <a:spcBef>
                <a:spcPts val="540"/>
              </a:spcBef>
              <a:spcAft>
                <a:spcPts val="0"/>
              </a:spcAft>
              <a:buSzPts val="1710"/>
              <a:buFont typeface="Tahoma"/>
              <a:buNone/>
            </a:pPr>
            <a:r>
              <a:rPr lang="en-GB" sz="1800"/>
              <a:t>“</a:t>
            </a:r>
            <a:r>
              <a:rPr i="1" lang="en-GB" sz="1800"/>
              <a:t>All loss settlements made by the Reinsured shall be binding upon the Reinsurers provided they are within the terms and conditions of the original policies and within the terms and conditions of this Contract.”</a:t>
            </a:r>
            <a:endParaRPr/>
          </a:p>
          <a:p>
            <a:pPr indent="-266700" lvl="0" marL="266700" rtl="0" algn="l">
              <a:spcBef>
                <a:spcPts val="1170"/>
              </a:spcBef>
              <a:spcAft>
                <a:spcPts val="0"/>
              </a:spcAft>
              <a:buSzPts val="1710"/>
              <a:buFont typeface="Tahoma"/>
              <a:buChar char="•"/>
            </a:pPr>
            <a:r>
              <a:rPr i="1" lang="en-GB" sz="1800"/>
              <a:t>Version 2</a:t>
            </a:r>
            <a:endParaRPr/>
          </a:p>
          <a:p>
            <a:pPr indent="0" lvl="2" marL="533400" rtl="0" algn="l">
              <a:spcBef>
                <a:spcPts val="540"/>
              </a:spcBef>
              <a:spcAft>
                <a:spcPts val="0"/>
              </a:spcAft>
              <a:buSzPts val="1710"/>
              <a:buFont typeface="Tahoma"/>
              <a:buNone/>
            </a:pPr>
            <a:r>
              <a:rPr lang="en-GB" sz="1800"/>
              <a:t>“ </a:t>
            </a:r>
            <a:r>
              <a:rPr i="1" lang="en-GB" sz="1800"/>
              <a:t>Being a Reinsurance of and warranted same…terms and conditions as and to follow the settlements of the Reinsured.”</a:t>
            </a:r>
            <a:endParaRPr i="1" sz="1800"/>
          </a:p>
          <a:p>
            <a:pPr indent="0" lvl="2" marL="533400" rtl="0" algn="l">
              <a:spcBef>
                <a:spcPts val="600"/>
              </a:spcBef>
              <a:spcAft>
                <a:spcPts val="0"/>
              </a:spcAft>
              <a:buSzPts val="1900"/>
              <a:buFont typeface="Tahoma"/>
              <a:buNone/>
            </a:pPr>
            <a:r>
              <a:t/>
            </a:r>
            <a:endParaRPr/>
          </a:p>
        </p:txBody>
      </p:sp>
      <p:sp>
        <p:nvSpPr>
          <p:cNvPr id="288" name="Google Shape;288;p43"/>
          <p:cNvSpPr txBox="1"/>
          <p:nvPr>
            <p:ph idx="12" type="sldNum"/>
          </p:nvPr>
        </p:nvSpPr>
        <p:spPr>
          <a:xfrm>
            <a:off x="719138" y="4749404"/>
            <a:ext cx="3598800" cy="162000"/>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GB">
                <a:solidFill>
                  <a:srgbClr val="4C575C"/>
                </a:solidFill>
              </a:rPr>
              <a:t>www.bclplaw.com  Page </a:t>
            </a:r>
            <a:fld id="{00000000-1234-1234-1234-123412341234}" type="slidenum">
              <a:rPr lang="en-GB">
                <a:solidFill>
                  <a:srgbClr val="4C575C"/>
                </a:solidFill>
              </a:rPr>
              <a:t>‹#›</a:t>
            </a:fld>
            <a:r>
              <a:rPr lang="en-GB">
                <a:solidFill>
                  <a:srgbClr val="4C575C"/>
                </a:solidFill>
              </a:rPr>
              <a:t>  © Bryan Cave Leighton Paisner</a:t>
            </a:r>
            <a:endParaRPr>
              <a:solidFill>
                <a:srgbClr val="4C575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44"/>
          <p:cNvSpPr txBox="1"/>
          <p:nvPr>
            <p:ph type="ctrTitle"/>
          </p:nvPr>
        </p:nvSpPr>
        <p:spPr>
          <a:xfrm>
            <a:off x="719138" y="2989660"/>
            <a:ext cx="7701000" cy="324000"/>
          </a:xfrm>
          <a:prstGeom prst="rect">
            <a:avLst/>
          </a:prstGeom>
          <a:noFill/>
          <a:ln>
            <a:noFill/>
          </a:ln>
        </p:spPr>
        <p:txBody>
          <a:bodyPr anchorCtr="0" anchor="t" bIns="0" lIns="0" spcFirstLastPara="1" rIns="0" wrap="square" tIns="0">
            <a:noAutofit/>
          </a:bodyPr>
          <a:lstStyle/>
          <a:p>
            <a:pPr indent="0" lvl="0" marL="0" rtl="0" algn="l">
              <a:lnSpc>
                <a:spcPct val="95000"/>
              </a:lnSpc>
              <a:spcBef>
                <a:spcPts val="0"/>
              </a:spcBef>
              <a:spcAft>
                <a:spcPts val="0"/>
              </a:spcAft>
              <a:buNone/>
            </a:pPr>
            <a:r>
              <a:rPr lang="en-GB"/>
              <a:t>Jonathan Sacher, Co-Head of Insurance Practice</a:t>
            </a:r>
            <a:endParaRPr/>
          </a:p>
        </p:txBody>
      </p:sp>
      <p:sp>
        <p:nvSpPr>
          <p:cNvPr id="294" name="Google Shape;294;p44"/>
          <p:cNvSpPr txBox="1"/>
          <p:nvPr>
            <p:ph idx="1" type="subTitle"/>
          </p:nvPr>
        </p:nvSpPr>
        <p:spPr>
          <a:xfrm>
            <a:off x="719138" y="3336131"/>
            <a:ext cx="7701000" cy="324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2090"/>
              <a:buFont typeface="Tahoma"/>
              <a:buNone/>
            </a:pPr>
            <a:r>
              <a:rPr lang="en-GB"/>
              <a:t>15 July 2020</a:t>
            </a:r>
            <a:endParaRPr/>
          </a:p>
        </p:txBody>
      </p:sp>
      <p:sp>
        <p:nvSpPr>
          <p:cNvPr id="295" name="Google Shape;295;p44"/>
          <p:cNvSpPr txBox="1"/>
          <p:nvPr/>
        </p:nvSpPr>
        <p:spPr>
          <a:xfrm>
            <a:off x="720725" y="3833814"/>
            <a:ext cx="7702500" cy="30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i="1" lang="en-GB" sz="1000">
                <a:solidFill>
                  <a:srgbClr val="4C575C"/>
                </a:solidFill>
                <a:latin typeface="Tahoma"/>
                <a:ea typeface="Tahoma"/>
                <a:cs typeface="Tahoma"/>
                <a:sym typeface="Tahoma"/>
              </a:rPr>
              <a:t>This document provides a general summary only and is not intended to be comprehensive. Specific legal advice should always be sought in relation to the particular facts of a given situation.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ank">
  <a:themeElements>
    <a:clrScheme name="BCLP - PowerPoint">
      <a:dk1>
        <a:srgbClr val="4C575C"/>
      </a:dk1>
      <a:lt1>
        <a:srgbClr val="4C575C"/>
      </a:lt1>
      <a:dk2>
        <a:srgbClr val="00587C"/>
      </a:dk2>
      <a:lt2>
        <a:srgbClr val="4C575C"/>
      </a:lt2>
      <a:accent1>
        <a:srgbClr val="BFE3F9"/>
      </a:accent1>
      <a:accent2>
        <a:srgbClr val="D4DEC6"/>
      </a:accent2>
      <a:accent3>
        <a:srgbClr val="FEF5BE"/>
      </a:accent3>
      <a:accent4>
        <a:srgbClr val="E2CCE5"/>
      </a:accent4>
      <a:accent5>
        <a:srgbClr val="F9D5A4"/>
      </a:accent5>
      <a:accent6>
        <a:srgbClr val="FA4616"/>
      </a:accent6>
      <a:hlink>
        <a:srgbClr val="4C575C"/>
      </a:hlink>
      <a:folHlink>
        <a:srgbClr val="0058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RF_English">
  <a:themeElements>
    <a:clrScheme name="NRF 23 OCT">
      <a:dk1>
        <a:srgbClr val="000000"/>
      </a:dk1>
      <a:lt1>
        <a:srgbClr val="FFFFFF"/>
      </a:lt1>
      <a:dk2>
        <a:srgbClr val="DD2720"/>
      </a:dk2>
      <a:lt2>
        <a:srgbClr val="9C9E9F"/>
      </a:lt2>
      <a:accent1>
        <a:srgbClr val="7DABA9"/>
      </a:accent1>
      <a:accent2>
        <a:srgbClr val="765E73"/>
      </a:accent2>
      <a:accent3>
        <a:srgbClr val="B18979"/>
      </a:accent3>
      <a:accent4>
        <a:srgbClr val="666666"/>
      </a:accent4>
      <a:accent5>
        <a:srgbClr val="999999"/>
      </a:accent5>
      <a:accent6>
        <a:srgbClr val="000000"/>
      </a:accent6>
      <a:hlink>
        <a:srgbClr val="56655D"/>
      </a:hlink>
      <a:folHlink>
        <a:srgbClr val="DD27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