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F36-DC52-45B7-9121-719C407AF731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1A25-251E-4A79-A7FA-571EE4EEB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F36-DC52-45B7-9121-719C407AF731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1A25-251E-4A79-A7FA-571EE4EEB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br>
              <a:rPr lang="en-GB" sz="4400"/>
            </a:br>
            <a:br>
              <a:rPr lang="en-GB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/>
              <a:t>Balancing the interests of the consumer and third party victim in Motor Insurance</a:t>
            </a:r>
            <a:endParaRPr lang="en-GB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UK: Delaney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Delaney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Should we compensate the criminal?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5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 Turpi Causa- Illegal Act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Scope of Insurance	: EU/UK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Scope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	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1930 Hughes-Chorley Debate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Current Position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Blameworthiness and Criminal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Blameworthy and Criminal (2)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8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Strict Liability?	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Balancing the interests of the consumer and third party victim in Motor Insurance</vt:lpstr>
      <vt:lpstr>PowerPoint Presentation</vt:lpstr>
      <vt:lpstr>1930 Hughes-Chorley Debate</vt:lpstr>
      <vt:lpstr>Current Position</vt:lpstr>
      <vt:lpstr>PowerPoint Presentation</vt:lpstr>
      <vt:lpstr>PowerPoint Presentation</vt:lpstr>
      <vt:lpstr>Blameworthiness and Criminal</vt:lpstr>
      <vt:lpstr>Blameworthy and Criminal (2)</vt:lpstr>
      <vt:lpstr>Strict Liability? </vt:lpstr>
      <vt:lpstr>UK: Delaney</vt:lpstr>
      <vt:lpstr>PowerPoint Presentation</vt:lpstr>
      <vt:lpstr>Delaney</vt:lpstr>
      <vt:lpstr>Should we compensate the criminal?</vt:lpstr>
      <vt:lpstr>PowerPoint Presentation</vt:lpstr>
      <vt:lpstr>Ex Turpi Causa- Illegal Act</vt:lpstr>
      <vt:lpstr>Scope of Insurance : EU/UK</vt:lpstr>
      <vt:lpstr>Scope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Balancing the interests of the consumer and third party victim in Motor Insurance</dc:title>
  <dc:creator>Matthew Channon</dc:creator>
  <cp:lastModifiedBy>Matthew Channon</cp:lastModifiedBy>
  <cp:revision>1</cp:revision>
  <dcterms:created xsi:type="dcterms:W3CDTF">2016-10-14T18:58:57Z</dcterms:created>
  <dcterms:modified xsi:type="dcterms:W3CDTF">2016-10-19T10:13:59Z</dcterms:modified>
</cp:coreProperties>
</file>