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8" autoAdjust="0"/>
    <p:restoredTop sz="94660"/>
  </p:normalViewPr>
  <p:slideViewPr>
    <p:cSldViewPr snapToGrid="0">
      <p:cViewPr varScale="1">
        <p:scale>
          <a:sx n="96" d="100"/>
          <a:sy n="96" d="100"/>
        </p:scale>
        <p:origin x="82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79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90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88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214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1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10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1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80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131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1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117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175D7-8ECD-4512-B338-529DD4A5C88D}" type="datetimeFigureOut">
              <a:rPr lang="en-GB" smtClean="0"/>
              <a:t>02/11/2016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7173A-B35E-4C92-8CB9-CA48374816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730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300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Internacional de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Derecho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br>
              <a:rPr kumimoji="0" lang="fr-FR" sz="88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8854"/>
            <a:ext cx="9144000" cy="2584938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14th AIDA CLIMATE CHANGE WORKING PARTY MEETING</a:t>
            </a:r>
          </a:p>
          <a:p>
            <a:endParaRPr lang="en-GB" sz="3200" i="1" dirty="0">
              <a:solidFill>
                <a:srgbClr val="00B050"/>
              </a:solidFill>
            </a:endParaRPr>
          </a:p>
          <a:p>
            <a:r>
              <a:rPr lang="en-GB" sz="3200" b="1" dirty="0">
                <a:solidFill>
                  <a:srgbClr val="00B050"/>
                </a:solidFill>
              </a:rPr>
              <a:t>Current legal, insurance and environmental challenges 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in adapting to Climate Change 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b="1" dirty="0"/>
              <a:t>15:00hrs-17:00hrs - THURSDAY 3 NOVEMBER 2016</a:t>
            </a:r>
            <a:endParaRPr lang="en-GB" dirty="0"/>
          </a:p>
          <a:p>
            <a:r>
              <a:rPr lang="it-IT" dirty="0"/>
              <a:t> </a:t>
            </a:r>
            <a:r>
              <a:rPr lang="it-IT" b="1" dirty="0"/>
              <a:t>Le Meridien Vienna, Opernring 13, Vienna 1010, Austria 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b="1" dirty="0">
              <a:solidFill>
                <a:srgbClr val="00B050"/>
              </a:solidFill>
            </a:endParaRP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sz="4400" b="1" u="sng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3932" y="1009650"/>
            <a:ext cx="1224136" cy="76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893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GB" sz="1800" b="1" dirty="0">
                <a:solidFill>
                  <a:srgbClr val="00B050"/>
                </a:solidFill>
              </a:rPr>
            </a:br>
            <a:r>
              <a:rPr lang="en-GB" sz="1800" b="1" dirty="0">
                <a:solidFill>
                  <a:srgbClr val="00B050"/>
                </a:solidFill>
              </a:rPr>
              <a:t>                                         </a:t>
            </a:r>
            <a:r>
              <a:rPr lang="en-GB" sz="2000" b="1" dirty="0">
                <a:solidFill>
                  <a:srgbClr val="00B050"/>
                </a:solidFill>
              </a:rPr>
              <a:t>Current legal, insurance and environmental challenges                  </a:t>
            </a:r>
            <a:r>
              <a:rPr lang="en-GB" sz="1600" b="1" dirty="0">
                <a:solidFill>
                  <a:srgbClr val="FF0000"/>
                </a:solidFill>
              </a:rPr>
              <a:t>14</a:t>
            </a:r>
            <a:r>
              <a:rPr lang="en-GB" sz="1600" b="1" baseline="30000" dirty="0">
                <a:solidFill>
                  <a:srgbClr val="FF0000"/>
                </a:solidFill>
              </a:rPr>
              <a:t>th</a:t>
            </a:r>
            <a:r>
              <a:rPr lang="en-GB" sz="1600" b="1" dirty="0">
                <a:solidFill>
                  <a:srgbClr val="FF0000"/>
                </a:solidFill>
              </a:rPr>
              <a:t> CCWP Meeting</a:t>
            </a:r>
            <a:br>
              <a:rPr lang="en-GB" sz="2000" b="1" dirty="0">
                <a:solidFill>
                  <a:srgbClr val="00B050"/>
                </a:solidFill>
              </a:rPr>
            </a:br>
            <a:r>
              <a:rPr lang="en-GB" sz="2000" b="1" dirty="0">
                <a:solidFill>
                  <a:srgbClr val="00B050"/>
                </a:solidFill>
              </a:rPr>
              <a:t>                                                            in adapting to Climate Change                                       </a:t>
            </a:r>
            <a:r>
              <a:rPr lang="en-GB" sz="1600" b="1" dirty="0">
                <a:solidFill>
                  <a:srgbClr val="FF0000"/>
                </a:solidFill>
              </a:rPr>
              <a:t>Vienna – 3.11.16</a:t>
            </a:r>
            <a:br>
              <a:rPr lang="en-GB" sz="1400" b="1" dirty="0">
                <a:solidFill>
                  <a:srgbClr val="00B050"/>
                </a:solidFill>
              </a:rPr>
            </a:br>
            <a:r>
              <a:rPr lang="en-GB" sz="1400" b="1" i="1" dirty="0">
                <a:solidFill>
                  <a:schemeClr val="tx2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GB" sz="1400" b="1" i="1" dirty="0">
                <a:solidFill>
                  <a:srgbClr val="FF0000"/>
                </a:solidFill>
              </a:rPr>
              <a:t>                                                                 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AGENDA</a:t>
            </a:r>
          </a:p>
          <a:p>
            <a:pPr marL="0" indent="0" algn="ctr">
              <a:buNone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Welcome and Chairman’s Introduction   - </a:t>
            </a:r>
            <a:r>
              <a:rPr lang="en-GB" sz="1800" dirty="0">
                <a:solidFill>
                  <a:srgbClr val="FF0000"/>
                </a:solidFill>
              </a:rPr>
              <a:t>Tim Hardy </a:t>
            </a:r>
            <a:r>
              <a:rPr lang="en-GB" sz="1800" dirty="0"/>
              <a:t>(UK)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Update on the aftermath of VW </a:t>
            </a:r>
            <a:r>
              <a:rPr lang="en-GB" sz="1800" dirty="0" err="1"/>
              <a:t>Dieselgate</a:t>
            </a:r>
            <a:r>
              <a:rPr lang="en-GB" sz="1800" dirty="0"/>
              <a:t> – </a:t>
            </a:r>
            <a:r>
              <a:rPr lang="en-GB" sz="1800" dirty="0">
                <a:solidFill>
                  <a:srgbClr val="FF0000"/>
                </a:solidFill>
              </a:rPr>
              <a:t>Marco </a:t>
            </a:r>
            <a:r>
              <a:rPr lang="en-GB" sz="1800" dirty="0" err="1">
                <a:solidFill>
                  <a:srgbClr val="FF0000"/>
                </a:solidFill>
              </a:rPr>
              <a:t>Frigessi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(Italy) and </a:t>
            </a:r>
            <a:r>
              <a:rPr lang="en-GB" sz="1800" dirty="0">
                <a:solidFill>
                  <a:srgbClr val="FF0000"/>
                </a:solidFill>
              </a:rPr>
              <a:t>Adolfo </a:t>
            </a:r>
            <a:r>
              <a:rPr lang="en-GB" sz="1800" dirty="0" err="1">
                <a:solidFill>
                  <a:srgbClr val="FF0000"/>
                </a:solidFill>
              </a:rPr>
              <a:t>Paolini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(UK)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Role of Insurance and the Law in search for Climate Justice as well as Change – </a:t>
            </a:r>
            <a:r>
              <a:rPr lang="en-GB" sz="1800" dirty="0">
                <a:solidFill>
                  <a:srgbClr val="FF0000"/>
                </a:solidFill>
              </a:rPr>
              <a:t>Michael Parker </a:t>
            </a:r>
            <a:r>
              <a:rPr lang="en-GB" sz="1800" dirty="0"/>
              <a:t>(NZ)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Update on Aftermath of Rupture of </a:t>
            </a:r>
            <a:r>
              <a:rPr lang="en-GB" sz="1800" dirty="0" err="1"/>
              <a:t>Fundão</a:t>
            </a:r>
            <a:r>
              <a:rPr lang="en-GB" sz="1800" dirty="0"/>
              <a:t> Dam in Brazil</a:t>
            </a:r>
            <a:r>
              <a:rPr lang="en-GB" sz="1800" i="1" dirty="0"/>
              <a:t> </a:t>
            </a:r>
            <a:r>
              <a:rPr lang="en-GB" sz="1800" dirty="0"/>
              <a:t>(Nov 2015) </a:t>
            </a:r>
            <a:r>
              <a:rPr lang="en-GB" sz="1800" i="1" dirty="0"/>
              <a:t>– </a:t>
            </a:r>
            <a:r>
              <a:rPr lang="en-GB" sz="1800" dirty="0" err="1">
                <a:solidFill>
                  <a:srgbClr val="FF0000"/>
                </a:solidFill>
              </a:rPr>
              <a:t>Pery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Saraiva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 err="1">
                <a:solidFill>
                  <a:srgbClr val="FF0000"/>
                </a:solidFill>
              </a:rPr>
              <a:t>Neto</a:t>
            </a:r>
            <a:r>
              <a:rPr lang="en-GB" sz="1800" dirty="0">
                <a:solidFill>
                  <a:srgbClr val="FF0000"/>
                </a:solidFill>
              </a:rPr>
              <a:t> </a:t>
            </a:r>
            <a:r>
              <a:rPr lang="en-GB" sz="1800" dirty="0"/>
              <a:t>(Brazil)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1800" dirty="0"/>
              <a:t>Report of the role of technology in regulation of Climate Change mitigation and adaptation – </a:t>
            </a:r>
            <a:r>
              <a:rPr lang="en-GB" sz="1800" dirty="0">
                <a:solidFill>
                  <a:srgbClr val="FF0000"/>
                </a:solidFill>
              </a:rPr>
              <a:t>MERCOSUR Group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/>
              <a:t>   Looking forward to CCEWP Meetings 2017 in Bolivia (3 May) and Singapore (18 October)</a:t>
            </a:r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03223" y="676275"/>
            <a:ext cx="1008112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552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br>
              <a:rPr lang="fr-FR" sz="7200" b="1" i="1" dirty="0">
                <a:solidFill>
                  <a:srgbClr val="00B05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fr-FR" sz="1300" b="1" i="1" dirty="0">
                <a:solidFill>
                  <a:srgbClr val="0070C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Association Internationale de Droit des Assurances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Insurance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Law Association 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Associazione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Internazionale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di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Diritto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delle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Assicurazioni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Internationale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Vereinigung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Versicherungsrecht</a:t>
            </a:r>
            <a:br>
              <a:rPr lang="en-GB" sz="1300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Asociacion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Internacional de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Derecho</a:t>
            </a:r>
            <a:r>
              <a:rPr lang="fr-FR" sz="1300" i="1" dirty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 de </a:t>
            </a:r>
            <a:r>
              <a:rPr lang="fr-FR" sz="1300" i="1" dirty="0" err="1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Garamond" pitchFamily="18" charset="0"/>
              </a:rPr>
              <a:t>Seguros</a:t>
            </a:r>
            <a:br>
              <a:rPr kumimoji="0" lang="fr-FR" sz="88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GB" i="1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8854"/>
            <a:ext cx="9144000" cy="2584938"/>
          </a:xfrm>
        </p:spPr>
        <p:txBody>
          <a:bodyPr>
            <a:normAutofit fontScale="77500" lnSpcReduction="20000"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14th AIDA CLIMATE CHANGE WORKING PARTY MEETING</a:t>
            </a:r>
          </a:p>
          <a:p>
            <a:endParaRPr lang="en-GB" sz="3200" i="1" dirty="0">
              <a:solidFill>
                <a:srgbClr val="00B050"/>
              </a:solidFill>
            </a:endParaRPr>
          </a:p>
          <a:p>
            <a:r>
              <a:rPr lang="en-GB" sz="3200" b="1" dirty="0">
                <a:solidFill>
                  <a:srgbClr val="00B050"/>
                </a:solidFill>
              </a:rPr>
              <a:t>Current legal, insurance and environmental challenges </a:t>
            </a:r>
          </a:p>
          <a:p>
            <a:r>
              <a:rPr lang="en-GB" sz="3200" b="1" dirty="0">
                <a:solidFill>
                  <a:srgbClr val="00B050"/>
                </a:solidFill>
              </a:rPr>
              <a:t>in adapting to Climate Change </a:t>
            </a:r>
          </a:p>
          <a:p>
            <a:endParaRPr lang="en-GB" sz="3200" b="1" dirty="0">
              <a:solidFill>
                <a:srgbClr val="FF0000"/>
              </a:solidFill>
            </a:endParaRPr>
          </a:p>
          <a:p>
            <a:r>
              <a:rPr lang="en-GB" b="1" dirty="0"/>
              <a:t>15:00hrs-17:00hrs - THURSDAY 3 NOVEMBER 2016</a:t>
            </a:r>
            <a:endParaRPr lang="en-GB" dirty="0"/>
          </a:p>
          <a:p>
            <a:r>
              <a:rPr lang="it-IT" dirty="0"/>
              <a:t> </a:t>
            </a:r>
            <a:r>
              <a:rPr lang="it-IT" b="1" dirty="0"/>
              <a:t>Le Meridien Vienna, Opernring 13, Vienna 1010, Austria 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b="1" dirty="0">
              <a:solidFill>
                <a:srgbClr val="00B050"/>
              </a:solidFill>
            </a:endParaRP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  <a:p>
            <a:endParaRPr lang="en-GB" sz="4400" b="1" u="sng" dirty="0">
              <a:solidFill>
                <a:schemeClr val="tx1"/>
              </a:solidFill>
            </a:endParaRPr>
          </a:p>
          <a:p>
            <a:endParaRPr lang="en-GB" dirty="0"/>
          </a:p>
        </p:txBody>
      </p:sp>
      <p:pic>
        <p:nvPicPr>
          <p:cNvPr id="4" name="Picture 3" descr="Aida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3932" y="1009650"/>
            <a:ext cx="1224136" cy="760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988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182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Garamond</vt:lpstr>
      <vt:lpstr>Times New Roman</vt:lpstr>
      <vt:lpstr>Office Theme</vt:lpstr>
      <vt:lpstr>    Association Internationale de Droit des Assurances International Insurance Law Association  Associazione Internazionale di Diritto delle Assicurazioni Internationale Vereinigung Versicherungsrecht Asociacion Internacional de Derecho de Seguros </vt:lpstr>
      <vt:lpstr>                                          Current legal, insurance and environmental challenges                  14th CCWP Meeting                                                             in adapting to Climate Change                                       Vienna – 3.11.16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  Association Internationale de Droit des Assurances International Insurance Law Association  Associazione Internazionale di Diritto delle Assicurazioni Internationale Vereinigung Versicherungsrecht Asociacion Internacional de Derecho de Seguros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Association Internationale de Droit des Assurances International Insurance Law Association  Associazione Internazionale di Diritto delle Assicurazioni Internationale Vereinigung Versicherungsrecht Asociacion Internacional de Derecho de Seguros </dc:title>
  <dc:creator>Tim</dc:creator>
  <cp:lastModifiedBy>Tim</cp:lastModifiedBy>
  <cp:revision>7</cp:revision>
  <dcterms:created xsi:type="dcterms:W3CDTF">2016-11-01T08:21:28Z</dcterms:created>
  <dcterms:modified xsi:type="dcterms:W3CDTF">2016-11-02T23:01:51Z</dcterms:modified>
</cp:coreProperties>
</file>