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media/image1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62" r:id="rId3"/>
    <p:sldId id="256" r:id="rId4"/>
    <p:sldId id="259" r:id="rId5"/>
    <p:sldId id="263" r:id="rId6"/>
    <p:sldId id="257" r:id="rId7"/>
  </p:sldIdLst>
  <p:sldSz cx="13444538" cy="10083800"/>
  <p:notesSz cx="7556500" cy="10083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38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AA"/>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74" y="60"/>
      </p:cViewPr>
      <p:guideLst>
        <p:guide orient="horz" pos="2880"/>
        <p:guide pos="384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09186" y="3125978"/>
            <a:ext cx="1143746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18375" y="5646928"/>
            <a:ext cx="941908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94054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72792" y="2319274"/>
            <a:ext cx="585328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29755" y="2319274"/>
            <a:ext cx="5853287"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08341" y="3125977"/>
            <a:ext cx="11427857"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16681" y="5646928"/>
            <a:ext cx="941117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8532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969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72227" y="2319274"/>
            <a:ext cx="584837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23937" y="2319274"/>
            <a:ext cx="5848374"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317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253335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2792" y="403352"/>
            <a:ext cx="12110252"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72792" y="2319274"/>
            <a:ext cx="1211025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574984" y="9377934"/>
            <a:ext cx="4305867"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72792" y="9377934"/>
            <a:ext cx="3094841"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6" name="Holder 6"/>
          <p:cNvSpPr>
            <a:spLocks noGrp="1"/>
          </p:cNvSpPr>
          <p:nvPr>
            <p:ph type="sldNum" sz="quarter" idx="7"/>
          </p:nvPr>
        </p:nvSpPr>
        <p:spPr>
          <a:xfrm>
            <a:off x="9688203" y="9377934"/>
            <a:ext cx="3094841"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831" y="0"/>
            <a:ext cx="13416341" cy="6907130"/>
          </a:xfrm>
          <a:prstGeom prst="rect">
            <a:avLst/>
          </a:prstGeom>
          <a:blipFill>
            <a:blip r:embed="rId7" cstate="print"/>
            <a:stretch>
              <a:fillRect/>
            </a:stretch>
          </a:blipFill>
        </p:spPr>
        <p:txBody>
          <a:bodyPr wrap="square" lIns="0" tIns="0" rIns="0" bIns="0" rtlCol="0"/>
          <a:lstStyle/>
          <a:p>
            <a:endParaRPr sz="3868"/>
          </a:p>
        </p:txBody>
      </p:sp>
      <p:sp>
        <p:nvSpPr>
          <p:cNvPr id="2" name="Holder 2"/>
          <p:cNvSpPr>
            <a:spLocks noGrp="1"/>
          </p:cNvSpPr>
          <p:nvPr>
            <p:ph type="title"/>
          </p:nvPr>
        </p:nvSpPr>
        <p:spPr>
          <a:xfrm>
            <a:off x="672227" y="403352"/>
            <a:ext cx="12100084"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72227" y="2319274"/>
            <a:ext cx="1210008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571143" y="9377933"/>
            <a:ext cx="4302252"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72227" y="9377933"/>
            <a:ext cx="309224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10/31/2019</a:t>
            </a:fld>
            <a:endParaRPr lang="en-US"/>
          </a:p>
        </p:txBody>
      </p:sp>
      <p:sp>
        <p:nvSpPr>
          <p:cNvPr id="6" name="Holder 6"/>
          <p:cNvSpPr>
            <a:spLocks noGrp="1"/>
          </p:cNvSpPr>
          <p:nvPr>
            <p:ph type="sldNum" sz="quarter" idx="7"/>
          </p:nvPr>
        </p:nvSpPr>
        <p:spPr>
          <a:xfrm>
            <a:off x="9680067" y="9377933"/>
            <a:ext cx="309224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5981266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982431">
        <a:defRPr>
          <a:latin typeface="+mn-lt"/>
          <a:ea typeface="+mn-ea"/>
          <a:cs typeface="+mn-cs"/>
        </a:defRPr>
      </a:lvl2pPr>
      <a:lvl3pPr marL="1964863">
        <a:defRPr>
          <a:latin typeface="+mn-lt"/>
          <a:ea typeface="+mn-ea"/>
          <a:cs typeface="+mn-cs"/>
        </a:defRPr>
      </a:lvl3pPr>
      <a:lvl4pPr marL="2947294">
        <a:defRPr>
          <a:latin typeface="+mn-lt"/>
          <a:ea typeface="+mn-ea"/>
          <a:cs typeface="+mn-cs"/>
        </a:defRPr>
      </a:lvl4pPr>
      <a:lvl5pPr marL="3929725">
        <a:defRPr>
          <a:latin typeface="+mn-lt"/>
          <a:ea typeface="+mn-ea"/>
          <a:cs typeface="+mn-cs"/>
        </a:defRPr>
      </a:lvl5pPr>
      <a:lvl6pPr marL="4912157">
        <a:defRPr>
          <a:latin typeface="+mn-lt"/>
          <a:ea typeface="+mn-ea"/>
          <a:cs typeface="+mn-cs"/>
        </a:defRPr>
      </a:lvl6pPr>
      <a:lvl7pPr marL="5894588">
        <a:defRPr>
          <a:latin typeface="+mn-lt"/>
          <a:ea typeface="+mn-ea"/>
          <a:cs typeface="+mn-cs"/>
        </a:defRPr>
      </a:lvl7pPr>
      <a:lvl8pPr marL="6877020">
        <a:defRPr>
          <a:latin typeface="+mn-lt"/>
          <a:ea typeface="+mn-ea"/>
          <a:cs typeface="+mn-cs"/>
        </a:defRPr>
      </a:lvl8pPr>
      <a:lvl9pPr marL="7859451">
        <a:defRPr>
          <a:latin typeface="+mn-lt"/>
          <a:ea typeface="+mn-ea"/>
          <a:cs typeface="+mn-cs"/>
        </a:defRPr>
      </a:lvl9pPr>
    </p:bodyStyle>
    <p:otherStyle>
      <a:lvl1pPr marL="0">
        <a:defRPr>
          <a:latin typeface="+mn-lt"/>
          <a:ea typeface="+mn-ea"/>
          <a:cs typeface="+mn-cs"/>
        </a:defRPr>
      </a:lvl1pPr>
      <a:lvl2pPr marL="982431">
        <a:defRPr>
          <a:latin typeface="+mn-lt"/>
          <a:ea typeface="+mn-ea"/>
          <a:cs typeface="+mn-cs"/>
        </a:defRPr>
      </a:lvl2pPr>
      <a:lvl3pPr marL="1964863">
        <a:defRPr>
          <a:latin typeface="+mn-lt"/>
          <a:ea typeface="+mn-ea"/>
          <a:cs typeface="+mn-cs"/>
        </a:defRPr>
      </a:lvl3pPr>
      <a:lvl4pPr marL="2947294">
        <a:defRPr>
          <a:latin typeface="+mn-lt"/>
          <a:ea typeface="+mn-ea"/>
          <a:cs typeface="+mn-cs"/>
        </a:defRPr>
      </a:lvl4pPr>
      <a:lvl5pPr marL="3929725">
        <a:defRPr>
          <a:latin typeface="+mn-lt"/>
          <a:ea typeface="+mn-ea"/>
          <a:cs typeface="+mn-cs"/>
        </a:defRPr>
      </a:lvl5pPr>
      <a:lvl6pPr marL="4912157">
        <a:defRPr>
          <a:latin typeface="+mn-lt"/>
          <a:ea typeface="+mn-ea"/>
          <a:cs typeface="+mn-cs"/>
        </a:defRPr>
      </a:lvl6pPr>
      <a:lvl7pPr marL="5894588">
        <a:defRPr>
          <a:latin typeface="+mn-lt"/>
          <a:ea typeface="+mn-ea"/>
          <a:cs typeface="+mn-cs"/>
        </a:defRPr>
      </a:lvl7pPr>
      <a:lvl8pPr marL="6877020">
        <a:defRPr>
          <a:latin typeface="+mn-lt"/>
          <a:ea typeface="+mn-ea"/>
          <a:cs typeface="+mn-cs"/>
        </a:defRPr>
      </a:lvl8pPr>
      <a:lvl9pPr marL="785945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hyperlink" Target="https://www.youtube.com/watch?v=mhtnMzCzrXk" TargetMode="Externa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futureafrica.science/" TargetMode="External"/><Relationship Id="rId7" Type="http://schemas.openxmlformats.org/officeDocument/2006/relationships/image" Target="../media/image18.png"/><Relationship Id="rId2" Type="http://schemas.openxmlformats.org/officeDocument/2006/relationships/hyperlink" Target="mailto:pontso.phahlane@up.ac.za" TargetMode="Externa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mailto:amelia.jansen@up.ac.z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15167" y="3754998"/>
            <a:ext cx="6469102" cy="2627307"/>
          </a:xfrm>
          <a:prstGeom prst="rect">
            <a:avLst/>
          </a:prstGeom>
        </p:spPr>
        <p:txBody>
          <a:bodyPr vert="horz" wrap="square" lIns="0" tIns="27290" rIns="0" bIns="0" rtlCol="0">
            <a:spAutoFit/>
          </a:bodyPr>
          <a:lstStyle/>
          <a:p>
            <a:pPr marL="27290" marR="10916" defTabSz="1964863">
              <a:lnSpc>
                <a:spcPct val="130900"/>
              </a:lnSpc>
              <a:spcBef>
                <a:spcPts val="215"/>
              </a:spcBef>
            </a:pPr>
            <a:r>
              <a:rPr sz="2579" spc="-11" dirty="0">
                <a:solidFill>
                  <a:srgbClr val="FFFFFF"/>
                </a:solidFill>
                <a:latin typeface="Open Sans"/>
                <a:cs typeface="Open Sans"/>
              </a:rPr>
              <a:t>The </a:t>
            </a:r>
            <a:r>
              <a:rPr sz="2579" dirty="0">
                <a:solidFill>
                  <a:srgbClr val="FFFFFF"/>
                </a:solidFill>
                <a:latin typeface="Open Sans"/>
                <a:cs typeface="Open Sans"/>
              </a:rPr>
              <a:t>South African Chapter of </a:t>
            </a:r>
            <a:r>
              <a:rPr sz="2579" spc="-11" dirty="0">
                <a:solidFill>
                  <a:srgbClr val="FFFFFF"/>
                </a:solidFill>
                <a:latin typeface="Open Sans"/>
                <a:cs typeface="Open Sans"/>
              </a:rPr>
              <a:t>the  </a:t>
            </a:r>
            <a:r>
              <a:rPr sz="2579" dirty="0">
                <a:solidFill>
                  <a:srgbClr val="FFFFFF"/>
                </a:solidFill>
                <a:latin typeface="Open Sans"/>
                <a:cs typeface="Open Sans"/>
              </a:rPr>
              <a:t>International Insurance </a:t>
            </a:r>
            <a:r>
              <a:rPr sz="2579" spc="-11" dirty="0">
                <a:solidFill>
                  <a:srgbClr val="FFFFFF"/>
                </a:solidFill>
                <a:latin typeface="Open Sans"/>
                <a:cs typeface="Open Sans"/>
              </a:rPr>
              <a:t>Law  </a:t>
            </a:r>
            <a:r>
              <a:rPr sz="2579" dirty="0">
                <a:solidFill>
                  <a:srgbClr val="FFFFFF"/>
                </a:solidFill>
                <a:latin typeface="Open Sans"/>
                <a:cs typeface="Open Sans"/>
              </a:rPr>
              <a:t>Association ('AIDA') </a:t>
            </a:r>
            <a:r>
              <a:rPr sz="2579" spc="-11" dirty="0">
                <a:solidFill>
                  <a:srgbClr val="FFFFFF"/>
                </a:solidFill>
                <a:latin typeface="Open Sans"/>
                <a:cs typeface="Open Sans"/>
              </a:rPr>
              <a:t>cordially </a:t>
            </a:r>
            <a:r>
              <a:rPr sz="2579" dirty="0">
                <a:solidFill>
                  <a:srgbClr val="FFFFFF"/>
                </a:solidFill>
                <a:latin typeface="Open Sans"/>
                <a:cs typeface="Open Sans"/>
              </a:rPr>
              <a:t>invites  you </a:t>
            </a:r>
            <a:r>
              <a:rPr sz="2579" spc="-11" dirty="0">
                <a:solidFill>
                  <a:srgbClr val="FFFFFF"/>
                </a:solidFill>
                <a:latin typeface="Open Sans"/>
                <a:cs typeface="Open Sans"/>
              </a:rPr>
              <a:t>to the </a:t>
            </a:r>
            <a:endParaRPr lang="en-ZA" sz="2579" spc="-11" dirty="0" smtClean="0">
              <a:solidFill>
                <a:srgbClr val="FFFFFF"/>
              </a:solidFill>
              <a:latin typeface="Open Sans"/>
              <a:cs typeface="Open Sans"/>
            </a:endParaRPr>
          </a:p>
          <a:p>
            <a:pPr marL="27290" marR="10916" defTabSz="1964863">
              <a:lnSpc>
                <a:spcPct val="130900"/>
              </a:lnSpc>
              <a:spcBef>
                <a:spcPts val="215"/>
              </a:spcBef>
            </a:pPr>
            <a:r>
              <a:rPr sz="2579" dirty="0" smtClean="0">
                <a:solidFill>
                  <a:srgbClr val="FFFFFF"/>
                </a:solidFill>
                <a:latin typeface="Open Sans"/>
                <a:cs typeface="Open Sans"/>
              </a:rPr>
              <a:t>Annual </a:t>
            </a:r>
            <a:r>
              <a:rPr sz="2579" dirty="0">
                <a:solidFill>
                  <a:srgbClr val="FFFFFF"/>
                </a:solidFill>
                <a:latin typeface="Open Sans"/>
                <a:cs typeface="Open Sans"/>
              </a:rPr>
              <a:t>AIDA</a:t>
            </a:r>
            <a:r>
              <a:rPr sz="2579" spc="-333" dirty="0">
                <a:solidFill>
                  <a:srgbClr val="FFFFFF"/>
                </a:solidFill>
                <a:latin typeface="Open Sans"/>
                <a:cs typeface="Open Sans"/>
              </a:rPr>
              <a:t> </a:t>
            </a:r>
            <a:r>
              <a:rPr sz="2579" dirty="0" smtClean="0">
                <a:solidFill>
                  <a:srgbClr val="FFFFFF"/>
                </a:solidFill>
                <a:latin typeface="Open Sans"/>
                <a:cs typeface="Open Sans"/>
              </a:rPr>
              <a:t>Conference</a:t>
            </a:r>
            <a:endParaRPr lang="en-ZA" sz="2579" dirty="0" smtClean="0">
              <a:solidFill>
                <a:srgbClr val="FFFFFF"/>
              </a:solidFill>
              <a:latin typeface="Open Sans"/>
              <a:cs typeface="Open Sans"/>
            </a:endParaRPr>
          </a:p>
          <a:p>
            <a:pPr marL="27290" marR="10916" defTabSz="1964863">
              <a:lnSpc>
                <a:spcPct val="130900"/>
              </a:lnSpc>
              <a:spcBef>
                <a:spcPts val="215"/>
              </a:spcBef>
            </a:pPr>
            <a:r>
              <a:rPr sz="2579" dirty="0" smtClean="0">
                <a:solidFill>
                  <a:srgbClr val="FFFFFF"/>
                </a:solidFill>
                <a:latin typeface="Open Sans"/>
                <a:cs typeface="Open Sans"/>
              </a:rPr>
              <a:t>from </a:t>
            </a:r>
            <a:r>
              <a:rPr sz="2579" dirty="0">
                <a:solidFill>
                  <a:srgbClr val="FFFFFF"/>
                </a:solidFill>
                <a:latin typeface="Open Sans"/>
                <a:cs typeface="Open Sans"/>
              </a:rPr>
              <a:t>5 </a:t>
            </a:r>
            <a:r>
              <a:rPr sz="2579" spc="-11" dirty="0">
                <a:solidFill>
                  <a:srgbClr val="FFFFFF"/>
                </a:solidFill>
                <a:latin typeface="Open Sans"/>
                <a:cs typeface="Open Sans"/>
              </a:rPr>
              <a:t>to </a:t>
            </a:r>
            <a:r>
              <a:rPr sz="2579" dirty="0">
                <a:solidFill>
                  <a:srgbClr val="FFFFFF"/>
                </a:solidFill>
                <a:latin typeface="Open Sans"/>
                <a:cs typeface="Open Sans"/>
              </a:rPr>
              <a:t>7 October</a:t>
            </a:r>
            <a:r>
              <a:rPr sz="2579" spc="-193" dirty="0">
                <a:solidFill>
                  <a:srgbClr val="FFFFFF"/>
                </a:solidFill>
                <a:latin typeface="Open Sans"/>
                <a:cs typeface="Open Sans"/>
              </a:rPr>
              <a:t> </a:t>
            </a:r>
            <a:r>
              <a:rPr sz="2579" dirty="0">
                <a:solidFill>
                  <a:srgbClr val="FFFFFF"/>
                </a:solidFill>
                <a:latin typeface="Open Sans"/>
                <a:cs typeface="Open Sans"/>
              </a:rPr>
              <a:t>2020</a:t>
            </a:r>
            <a:endParaRPr sz="2579" dirty="0">
              <a:solidFill>
                <a:prstClr val="black"/>
              </a:solidFill>
              <a:latin typeface="Open Sans"/>
              <a:cs typeface="Open Sans"/>
            </a:endParaRPr>
          </a:p>
        </p:txBody>
      </p:sp>
      <p:sp>
        <p:nvSpPr>
          <p:cNvPr id="3" name="object 3"/>
          <p:cNvSpPr/>
          <p:nvPr/>
        </p:nvSpPr>
        <p:spPr>
          <a:xfrm>
            <a:off x="92869" y="8089900"/>
            <a:ext cx="13182600" cy="1752600"/>
          </a:xfrm>
          <a:custGeom>
            <a:avLst/>
            <a:gdLst/>
            <a:ahLst/>
            <a:cxnLst/>
            <a:rect l="l" t="t" r="r" b="b"/>
            <a:pathLst>
              <a:path w="5308600" h="948689">
                <a:moveTo>
                  <a:pt x="0" y="948686"/>
                </a:moveTo>
                <a:lnTo>
                  <a:pt x="5308121" y="948686"/>
                </a:lnTo>
                <a:lnTo>
                  <a:pt x="5308121" y="0"/>
                </a:lnTo>
                <a:lnTo>
                  <a:pt x="0" y="0"/>
                </a:lnTo>
                <a:lnTo>
                  <a:pt x="0" y="948686"/>
                </a:lnTo>
                <a:close/>
              </a:path>
            </a:pathLst>
          </a:custGeom>
          <a:solidFill>
            <a:srgbClr val="A90C32"/>
          </a:solidFill>
        </p:spPr>
        <p:txBody>
          <a:bodyPr wrap="square" lIns="0" tIns="0" rIns="0" bIns="0" rtlCol="0"/>
          <a:lstStyle/>
          <a:p>
            <a:pPr defTabSz="1964863"/>
            <a:endParaRPr sz="3868">
              <a:solidFill>
                <a:prstClr val="black"/>
              </a:solidFill>
              <a:latin typeface="Calibri"/>
            </a:endParaRPr>
          </a:p>
        </p:txBody>
      </p:sp>
      <p:sp>
        <p:nvSpPr>
          <p:cNvPr id="5" name="Rectangle 4"/>
          <p:cNvSpPr/>
          <p:nvPr/>
        </p:nvSpPr>
        <p:spPr>
          <a:xfrm>
            <a:off x="92869" y="7099300"/>
            <a:ext cx="13182600" cy="861774"/>
          </a:xfrm>
          <a:prstGeom prst="rect">
            <a:avLst/>
          </a:prstGeom>
        </p:spPr>
        <p:txBody>
          <a:bodyPr wrap="square">
            <a:spAutoFit/>
          </a:bodyPr>
          <a:lstStyle/>
          <a:p>
            <a:pPr algn="ctr"/>
            <a:r>
              <a:rPr lang="en-US" sz="2500" dirty="0" smtClean="0">
                <a:solidFill>
                  <a:srgbClr val="005AAA"/>
                </a:solidFill>
              </a:rPr>
              <a:t>We look forward to welcoming national and international AIDA delegates</a:t>
            </a:r>
          </a:p>
          <a:p>
            <a:pPr algn="ctr"/>
            <a:r>
              <a:rPr lang="en-US" sz="2500" dirty="0" smtClean="0">
                <a:solidFill>
                  <a:srgbClr val="005AAA"/>
                </a:solidFill>
              </a:rPr>
              <a:t>to South Africa - </a:t>
            </a:r>
            <a:r>
              <a:rPr lang="en-US" sz="2500" dirty="0" smtClean="0">
                <a:solidFill>
                  <a:srgbClr val="005AAA"/>
                </a:solidFill>
                <a:hlinkClick r:id="rId2"/>
              </a:rPr>
              <a:t>'A world in one country'.</a:t>
            </a:r>
            <a:endParaRPr lang="en-US" sz="2500" dirty="0">
              <a:solidFill>
                <a:srgbClr val="005AAA"/>
              </a:solidFill>
            </a:endParaRPr>
          </a:p>
        </p:txBody>
      </p:sp>
      <p:pic>
        <p:nvPicPr>
          <p:cNvPr id="8" name="Picture 7"/>
          <p:cNvPicPr>
            <a:picLocks noChangeAspect="1"/>
          </p:cNvPicPr>
          <p:nvPr/>
        </p:nvPicPr>
        <p:blipFill>
          <a:blip r:embed="rId3"/>
          <a:stretch>
            <a:fillRect/>
          </a:stretch>
        </p:blipFill>
        <p:spPr>
          <a:xfrm>
            <a:off x="2302669" y="8242300"/>
            <a:ext cx="2608565" cy="1371600"/>
          </a:xfrm>
          <a:prstGeom prst="rect">
            <a:avLst/>
          </a:prstGeom>
        </p:spPr>
      </p:pic>
      <p:pic>
        <p:nvPicPr>
          <p:cNvPr id="9" name="Picture 8"/>
          <p:cNvPicPr>
            <a:picLocks noChangeAspect="1"/>
          </p:cNvPicPr>
          <p:nvPr/>
        </p:nvPicPr>
        <p:blipFill>
          <a:blip r:embed="rId4"/>
          <a:stretch>
            <a:fillRect/>
          </a:stretch>
        </p:blipFill>
        <p:spPr>
          <a:xfrm>
            <a:off x="245269" y="8242300"/>
            <a:ext cx="2068642" cy="1371600"/>
          </a:xfrm>
          <a:prstGeom prst="rect">
            <a:avLst/>
          </a:prstGeom>
        </p:spPr>
      </p:pic>
      <p:pic>
        <p:nvPicPr>
          <p:cNvPr id="13" name="Picture 12"/>
          <p:cNvPicPr>
            <a:picLocks noChangeAspect="1"/>
          </p:cNvPicPr>
          <p:nvPr/>
        </p:nvPicPr>
        <p:blipFill>
          <a:blip r:embed="rId5"/>
          <a:stretch>
            <a:fillRect/>
          </a:stretch>
        </p:blipFill>
        <p:spPr>
          <a:xfrm>
            <a:off x="4893469" y="8236246"/>
            <a:ext cx="2303892" cy="1398115"/>
          </a:xfrm>
          <a:prstGeom prst="rect">
            <a:avLst/>
          </a:prstGeom>
        </p:spPr>
      </p:pic>
      <p:grpSp>
        <p:nvGrpSpPr>
          <p:cNvPr id="17" name="Group 16"/>
          <p:cNvGrpSpPr/>
          <p:nvPr/>
        </p:nvGrpSpPr>
        <p:grpSpPr>
          <a:xfrm>
            <a:off x="397669" y="8236247"/>
            <a:ext cx="12572999" cy="1404306"/>
            <a:chOff x="264198" y="8229896"/>
            <a:chExt cx="12820770" cy="1410684"/>
          </a:xfrm>
        </p:grpSpPr>
        <p:pic>
          <p:nvPicPr>
            <p:cNvPr id="7" name="Picture 6"/>
            <p:cNvPicPr>
              <a:picLocks noChangeAspect="1"/>
            </p:cNvPicPr>
            <p:nvPr/>
          </p:nvPicPr>
          <p:blipFill>
            <a:blip r:embed="rId6"/>
            <a:stretch>
              <a:fillRect/>
            </a:stretch>
          </p:blipFill>
          <p:spPr>
            <a:xfrm>
              <a:off x="10987025" y="8242300"/>
              <a:ext cx="2097943" cy="1398280"/>
            </a:xfrm>
            <a:prstGeom prst="rect">
              <a:avLst/>
            </a:prstGeom>
          </p:spPr>
        </p:pic>
        <p:pic>
          <p:nvPicPr>
            <p:cNvPr id="10" name="Picture 9"/>
            <p:cNvPicPr>
              <a:picLocks noChangeAspect="1"/>
            </p:cNvPicPr>
            <p:nvPr/>
          </p:nvPicPr>
          <p:blipFill>
            <a:blip r:embed="rId7"/>
            <a:stretch>
              <a:fillRect/>
            </a:stretch>
          </p:blipFill>
          <p:spPr>
            <a:xfrm>
              <a:off x="7179469" y="8242300"/>
              <a:ext cx="2040096" cy="1372174"/>
            </a:xfrm>
            <a:prstGeom prst="rect">
              <a:avLst/>
            </a:prstGeom>
          </p:spPr>
        </p:pic>
        <p:pic>
          <p:nvPicPr>
            <p:cNvPr id="11" name="Picture 10"/>
            <p:cNvPicPr>
              <a:picLocks noChangeAspect="1"/>
            </p:cNvPicPr>
            <p:nvPr/>
          </p:nvPicPr>
          <p:blipFill>
            <a:blip r:embed="rId8"/>
            <a:stretch>
              <a:fillRect/>
            </a:stretch>
          </p:blipFill>
          <p:spPr>
            <a:xfrm>
              <a:off x="9160669" y="8242301"/>
              <a:ext cx="1858472" cy="1392060"/>
            </a:xfrm>
            <a:prstGeom prst="rect">
              <a:avLst/>
            </a:prstGeom>
          </p:spPr>
        </p:pic>
        <p:pic>
          <p:nvPicPr>
            <p:cNvPr id="14" name="Picture 13"/>
            <p:cNvPicPr>
              <a:picLocks noChangeAspect="1"/>
            </p:cNvPicPr>
            <p:nvPr/>
          </p:nvPicPr>
          <p:blipFill>
            <a:blip r:embed="rId3"/>
            <a:stretch>
              <a:fillRect/>
            </a:stretch>
          </p:blipFill>
          <p:spPr>
            <a:xfrm>
              <a:off x="2321598" y="8235950"/>
              <a:ext cx="2608565" cy="1371600"/>
            </a:xfrm>
            <a:prstGeom prst="rect">
              <a:avLst/>
            </a:prstGeom>
          </p:spPr>
        </p:pic>
        <p:pic>
          <p:nvPicPr>
            <p:cNvPr id="15" name="Picture 14"/>
            <p:cNvPicPr>
              <a:picLocks noChangeAspect="1"/>
            </p:cNvPicPr>
            <p:nvPr/>
          </p:nvPicPr>
          <p:blipFill>
            <a:blip r:embed="rId4"/>
            <a:stretch>
              <a:fillRect/>
            </a:stretch>
          </p:blipFill>
          <p:spPr>
            <a:xfrm>
              <a:off x="264198" y="8235950"/>
              <a:ext cx="2068642" cy="1371600"/>
            </a:xfrm>
            <a:prstGeom prst="rect">
              <a:avLst/>
            </a:prstGeom>
          </p:spPr>
        </p:pic>
        <p:pic>
          <p:nvPicPr>
            <p:cNvPr id="16" name="Picture 15"/>
            <p:cNvPicPr>
              <a:picLocks noChangeAspect="1"/>
            </p:cNvPicPr>
            <p:nvPr/>
          </p:nvPicPr>
          <p:blipFill>
            <a:blip r:embed="rId5"/>
            <a:stretch>
              <a:fillRect/>
            </a:stretch>
          </p:blipFill>
          <p:spPr>
            <a:xfrm>
              <a:off x="4912398" y="8229896"/>
              <a:ext cx="2303892" cy="1398115"/>
            </a:xfrm>
            <a:prstGeom prst="rect">
              <a:avLst/>
            </a:prstGeom>
          </p:spPr>
        </p:pic>
      </p:grpSp>
      <p:pic>
        <p:nvPicPr>
          <p:cNvPr id="4" name="Picture 3">
            <a:hlinkClick r:id="rId2"/>
          </p:cNvPr>
          <p:cNvPicPr>
            <a:picLocks noChangeAspect="1"/>
          </p:cNvPicPr>
          <p:nvPr/>
        </p:nvPicPr>
        <p:blipFill>
          <a:blip r:embed="rId9"/>
          <a:stretch>
            <a:fillRect/>
          </a:stretch>
        </p:blipFill>
        <p:spPr>
          <a:xfrm>
            <a:off x="421088" y="393700"/>
            <a:ext cx="4700981" cy="2644302"/>
          </a:xfrm>
          <a:prstGeom prst="rect">
            <a:avLst/>
          </a:prstGeom>
        </p:spPr>
      </p:pic>
    </p:spTree>
    <p:extLst>
      <p:ext uri="{BB962C8B-B14F-4D97-AF65-F5344CB8AC3E}">
        <p14:creationId xmlns:p14="http://schemas.microsoft.com/office/powerpoint/2010/main" val="3795982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9531" y="1536700"/>
            <a:ext cx="13639800" cy="7696200"/>
          </a:xfrm>
          <a:custGeom>
            <a:avLst/>
            <a:gdLst/>
            <a:ahLst/>
            <a:cxnLst/>
            <a:rect l="l" t="t" r="r" b="b"/>
            <a:pathLst>
              <a:path w="6028055" h="3394075">
                <a:moveTo>
                  <a:pt x="0" y="3393765"/>
                </a:moveTo>
                <a:lnTo>
                  <a:pt x="6027761" y="3393765"/>
                </a:lnTo>
                <a:lnTo>
                  <a:pt x="6027761" y="0"/>
                </a:lnTo>
                <a:lnTo>
                  <a:pt x="0" y="0"/>
                </a:lnTo>
                <a:lnTo>
                  <a:pt x="0" y="3393765"/>
                </a:lnTo>
                <a:close/>
              </a:path>
            </a:pathLst>
          </a:custGeom>
          <a:solidFill>
            <a:srgbClr val="005AAA"/>
          </a:solidFill>
        </p:spPr>
        <p:txBody>
          <a:bodyPr wrap="square" lIns="0" tIns="0" rIns="0" bIns="0" rtlCol="0"/>
          <a:lstStyle/>
          <a:p>
            <a:endParaRPr/>
          </a:p>
        </p:txBody>
      </p:sp>
      <p:sp>
        <p:nvSpPr>
          <p:cNvPr id="3" name="object 3"/>
          <p:cNvSpPr/>
          <p:nvPr/>
        </p:nvSpPr>
        <p:spPr>
          <a:xfrm>
            <a:off x="9459617" y="-63500"/>
            <a:ext cx="3663452" cy="7162799"/>
          </a:xfrm>
          <a:custGeom>
            <a:avLst/>
            <a:gdLst/>
            <a:ahLst/>
            <a:cxnLst/>
            <a:rect l="l" t="t" r="r" b="b"/>
            <a:pathLst>
              <a:path w="3425190" h="3193415">
                <a:moveTo>
                  <a:pt x="0" y="3192842"/>
                </a:moveTo>
                <a:lnTo>
                  <a:pt x="3424588" y="3192842"/>
                </a:lnTo>
                <a:lnTo>
                  <a:pt x="3424588" y="0"/>
                </a:lnTo>
                <a:lnTo>
                  <a:pt x="0" y="0"/>
                </a:lnTo>
                <a:lnTo>
                  <a:pt x="0" y="3192842"/>
                </a:lnTo>
                <a:close/>
              </a:path>
            </a:pathLst>
          </a:custGeom>
          <a:solidFill>
            <a:srgbClr val="C48B3B"/>
          </a:solidFill>
        </p:spPr>
        <p:txBody>
          <a:bodyPr wrap="square" lIns="0" tIns="0" rIns="0" bIns="0" rtlCol="0"/>
          <a:lstStyle/>
          <a:p>
            <a:endParaRPr/>
          </a:p>
        </p:txBody>
      </p:sp>
      <p:sp>
        <p:nvSpPr>
          <p:cNvPr id="5" name="object 5"/>
          <p:cNvSpPr/>
          <p:nvPr/>
        </p:nvSpPr>
        <p:spPr>
          <a:xfrm>
            <a:off x="10149368" y="1099374"/>
            <a:ext cx="2427194" cy="2542966"/>
          </a:xfrm>
          <a:custGeom>
            <a:avLst/>
            <a:gdLst/>
            <a:ahLst/>
            <a:cxnLst/>
            <a:rect l="l" t="t" r="r" b="b"/>
            <a:pathLst>
              <a:path w="1965959" h="2000250">
                <a:moveTo>
                  <a:pt x="0" y="2000046"/>
                </a:moveTo>
                <a:lnTo>
                  <a:pt x="1965845" y="2000046"/>
                </a:lnTo>
                <a:lnTo>
                  <a:pt x="1965845" y="0"/>
                </a:lnTo>
                <a:lnTo>
                  <a:pt x="0" y="0"/>
                </a:lnTo>
                <a:lnTo>
                  <a:pt x="0" y="2000046"/>
                </a:lnTo>
                <a:close/>
              </a:path>
            </a:pathLst>
          </a:custGeom>
          <a:solidFill>
            <a:srgbClr val="D71B33"/>
          </a:solidFill>
        </p:spPr>
        <p:txBody>
          <a:bodyPr wrap="square" lIns="0" tIns="0" rIns="0" bIns="0" rtlCol="0"/>
          <a:lstStyle/>
          <a:p>
            <a:endParaRPr/>
          </a:p>
        </p:txBody>
      </p:sp>
      <p:sp>
        <p:nvSpPr>
          <p:cNvPr id="12" name="object 12"/>
          <p:cNvSpPr/>
          <p:nvPr/>
        </p:nvSpPr>
        <p:spPr>
          <a:xfrm>
            <a:off x="10535440" y="1552245"/>
            <a:ext cx="1670451" cy="1716607"/>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6132266" y="3101352"/>
            <a:ext cx="45719" cy="62969"/>
          </a:xfrm>
          <a:custGeom>
            <a:avLst/>
            <a:gdLst/>
            <a:ahLst/>
            <a:cxnLst/>
            <a:rect l="l" t="t" r="r" b="b"/>
            <a:pathLst>
              <a:path w="34289" h="49530">
                <a:moveTo>
                  <a:pt x="8953" y="0"/>
                </a:moveTo>
                <a:lnTo>
                  <a:pt x="0" y="0"/>
                </a:lnTo>
                <a:lnTo>
                  <a:pt x="12674" y="29324"/>
                </a:lnTo>
                <a:lnTo>
                  <a:pt x="12674" y="49161"/>
                </a:lnTo>
                <a:lnTo>
                  <a:pt x="21081" y="49161"/>
                </a:lnTo>
                <a:lnTo>
                  <a:pt x="21081" y="29324"/>
                </a:lnTo>
                <a:lnTo>
                  <a:pt x="24929" y="20510"/>
                </a:lnTo>
                <a:lnTo>
                  <a:pt x="16941" y="20510"/>
                </a:lnTo>
                <a:lnTo>
                  <a:pt x="8953" y="0"/>
                </a:lnTo>
                <a:close/>
              </a:path>
              <a:path w="34289" h="49530">
                <a:moveTo>
                  <a:pt x="33883" y="0"/>
                </a:moveTo>
                <a:lnTo>
                  <a:pt x="24942" y="0"/>
                </a:lnTo>
                <a:lnTo>
                  <a:pt x="16941" y="20510"/>
                </a:lnTo>
                <a:lnTo>
                  <a:pt x="24929" y="20510"/>
                </a:lnTo>
                <a:lnTo>
                  <a:pt x="33883" y="0"/>
                </a:lnTo>
                <a:close/>
              </a:path>
            </a:pathLst>
          </a:custGeom>
          <a:solidFill>
            <a:srgbClr val="005AAA"/>
          </a:solidFill>
        </p:spPr>
        <p:txBody>
          <a:bodyPr wrap="square" lIns="0" tIns="0" rIns="0" bIns="0" rtlCol="0"/>
          <a:lstStyle/>
          <a:p>
            <a:endParaRPr/>
          </a:p>
        </p:txBody>
      </p:sp>
      <p:sp>
        <p:nvSpPr>
          <p:cNvPr id="14" name="object 14"/>
          <p:cNvSpPr/>
          <p:nvPr/>
        </p:nvSpPr>
        <p:spPr>
          <a:xfrm>
            <a:off x="6182015" y="3101352"/>
            <a:ext cx="45719" cy="63776"/>
          </a:xfrm>
          <a:custGeom>
            <a:avLst/>
            <a:gdLst/>
            <a:ahLst/>
            <a:cxnLst/>
            <a:rect l="l" t="t" r="r" b="b"/>
            <a:pathLst>
              <a:path w="33020" h="50164">
                <a:moveTo>
                  <a:pt x="8407" y="0"/>
                </a:moveTo>
                <a:lnTo>
                  <a:pt x="0" y="0"/>
                </a:lnTo>
                <a:lnTo>
                  <a:pt x="0" y="37833"/>
                </a:lnTo>
                <a:lnTo>
                  <a:pt x="13538" y="49974"/>
                </a:lnTo>
                <a:lnTo>
                  <a:pt x="19138" y="49974"/>
                </a:lnTo>
                <a:lnTo>
                  <a:pt x="21577" y="49580"/>
                </a:lnTo>
                <a:lnTo>
                  <a:pt x="25679" y="48044"/>
                </a:lnTo>
                <a:lnTo>
                  <a:pt x="27381" y="47028"/>
                </a:lnTo>
                <a:lnTo>
                  <a:pt x="28702" y="45732"/>
                </a:lnTo>
                <a:lnTo>
                  <a:pt x="30048" y="44450"/>
                </a:lnTo>
                <a:lnTo>
                  <a:pt x="31038" y="42951"/>
                </a:lnTo>
                <a:lnTo>
                  <a:pt x="31377" y="42087"/>
                </a:lnTo>
                <a:lnTo>
                  <a:pt x="13398" y="42087"/>
                </a:lnTo>
                <a:lnTo>
                  <a:pt x="11353" y="41427"/>
                </a:lnTo>
                <a:lnTo>
                  <a:pt x="8991" y="38760"/>
                </a:lnTo>
                <a:lnTo>
                  <a:pt x="8407" y="36664"/>
                </a:lnTo>
                <a:lnTo>
                  <a:pt x="8407" y="0"/>
                </a:lnTo>
                <a:close/>
              </a:path>
              <a:path w="33020" h="50164">
                <a:moveTo>
                  <a:pt x="32677" y="0"/>
                </a:moveTo>
                <a:lnTo>
                  <a:pt x="24257" y="0"/>
                </a:lnTo>
                <a:lnTo>
                  <a:pt x="24257" y="36664"/>
                </a:lnTo>
                <a:lnTo>
                  <a:pt x="23672" y="38760"/>
                </a:lnTo>
                <a:lnTo>
                  <a:pt x="21336" y="41427"/>
                </a:lnTo>
                <a:lnTo>
                  <a:pt x="19265" y="42087"/>
                </a:lnTo>
                <a:lnTo>
                  <a:pt x="31377" y="42087"/>
                </a:lnTo>
                <a:lnTo>
                  <a:pt x="32346" y="39611"/>
                </a:lnTo>
                <a:lnTo>
                  <a:pt x="32677" y="37833"/>
                </a:lnTo>
                <a:lnTo>
                  <a:pt x="32677" y="0"/>
                </a:lnTo>
                <a:close/>
              </a:path>
            </a:pathLst>
          </a:custGeom>
          <a:solidFill>
            <a:srgbClr val="005AAA"/>
          </a:solidFill>
        </p:spPr>
        <p:txBody>
          <a:bodyPr wrap="square" lIns="0" tIns="0" rIns="0" bIns="0" rtlCol="0"/>
          <a:lstStyle/>
          <a:p>
            <a:endParaRPr/>
          </a:p>
        </p:txBody>
      </p:sp>
      <p:sp>
        <p:nvSpPr>
          <p:cNvPr id="15" name="object 15"/>
          <p:cNvSpPr/>
          <p:nvPr/>
        </p:nvSpPr>
        <p:spPr>
          <a:xfrm>
            <a:off x="6235296" y="3101347"/>
            <a:ext cx="45719" cy="62969"/>
          </a:xfrm>
          <a:custGeom>
            <a:avLst/>
            <a:gdLst/>
            <a:ahLst/>
            <a:cxnLst/>
            <a:rect l="l" t="t" r="r" b="b"/>
            <a:pathLst>
              <a:path w="32385" h="49530">
                <a:moveTo>
                  <a:pt x="8940" y="0"/>
                </a:moveTo>
                <a:lnTo>
                  <a:pt x="0" y="0"/>
                </a:lnTo>
                <a:lnTo>
                  <a:pt x="0" y="49161"/>
                </a:lnTo>
                <a:lnTo>
                  <a:pt x="7454" y="49161"/>
                </a:lnTo>
                <a:lnTo>
                  <a:pt x="7454" y="14655"/>
                </a:lnTo>
                <a:lnTo>
                  <a:pt x="16084" y="14655"/>
                </a:lnTo>
                <a:lnTo>
                  <a:pt x="8940" y="0"/>
                </a:lnTo>
                <a:close/>
              </a:path>
              <a:path w="32385" h="49530">
                <a:moveTo>
                  <a:pt x="16084" y="14655"/>
                </a:moveTo>
                <a:lnTo>
                  <a:pt x="7594" y="14655"/>
                </a:lnTo>
                <a:lnTo>
                  <a:pt x="24739" y="49161"/>
                </a:lnTo>
                <a:lnTo>
                  <a:pt x="32054" y="49161"/>
                </a:lnTo>
                <a:lnTo>
                  <a:pt x="32054" y="31838"/>
                </a:lnTo>
                <a:lnTo>
                  <a:pt x="24460" y="31838"/>
                </a:lnTo>
                <a:lnTo>
                  <a:pt x="16084" y="14655"/>
                </a:lnTo>
                <a:close/>
              </a:path>
              <a:path w="32385" h="49530">
                <a:moveTo>
                  <a:pt x="32054" y="0"/>
                </a:moveTo>
                <a:lnTo>
                  <a:pt x="24599" y="0"/>
                </a:lnTo>
                <a:lnTo>
                  <a:pt x="24599" y="31838"/>
                </a:lnTo>
                <a:lnTo>
                  <a:pt x="32054" y="31838"/>
                </a:lnTo>
                <a:lnTo>
                  <a:pt x="32054" y="0"/>
                </a:lnTo>
                <a:close/>
              </a:path>
            </a:pathLst>
          </a:custGeom>
          <a:solidFill>
            <a:srgbClr val="005AAA"/>
          </a:solidFill>
        </p:spPr>
        <p:txBody>
          <a:bodyPr wrap="square" lIns="0" tIns="0" rIns="0" bIns="0" rtlCol="0"/>
          <a:lstStyle/>
          <a:p>
            <a:endParaRPr/>
          </a:p>
        </p:txBody>
      </p:sp>
      <p:sp>
        <p:nvSpPr>
          <p:cNvPr id="16" name="object 16"/>
          <p:cNvSpPr/>
          <p:nvPr/>
        </p:nvSpPr>
        <p:spPr>
          <a:xfrm>
            <a:off x="6288766" y="3101351"/>
            <a:ext cx="45719" cy="62969"/>
          </a:xfrm>
          <a:custGeom>
            <a:avLst/>
            <a:gdLst/>
            <a:ahLst/>
            <a:cxnLst/>
            <a:rect l="l" t="t" r="r" b="b"/>
            <a:pathLst>
              <a:path w="8889" h="49530">
                <a:moveTo>
                  <a:pt x="0" y="49161"/>
                </a:moveTo>
                <a:lnTo>
                  <a:pt x="8394" y="49161"/>
                </a:lnTo>
                <a:lnTo>
                  <a:pt x="8394" y="0"/>
                </a:lnTo>
                <a:lnTo>
                  <a:pt x="0" y="0"/>
                </a:lnTo>
                <a:lnTo>
                  <a:pt x="0" y="49161"/>
                </a:lnTo>
                <a:close/>
              </a:path>
            </a:pathLst>
          </a:custGeom>
          <a:solidFill>
            <a:srgbClr val="005AAA"/>
          </a:solidFill>
        </p:spPr>
        <p:txBody>
          <a:bodyPr wrap="square" lIns="0" tIns="0" rIns="0" bIns="0" rtlCol="0"/>
          <a:lstStyle/>
          <a:p>
            <a:endParaRPr/>
          </a:p>
        </p:txBody>
      </p:sp>
      <p:sp>
        <p:nvSpPr>
          <p:cNvPr id="17" name="object 17"/>
          <p:cNvSpPr/>
          <p:nvPr/>
        </p:nvSpPr>
        <p:spPr>
          <a:xfrm>
            <a:off x="6318384" y="3101350"/>
            <a:ext cx="45719" cy="62969"/>
          </a:xfrm>
          <a:custGeom>
            <a:avLst/>
            <a:gdLst/>
            <a:ahLst/>
            <a:cxnLst/>
            <a:rect l="l" t="t" r="r" b="b"/>
            <a:pathLst>
              <a:path w="30479" h="49530">
                <a:moveTo>
                  <a:pt x="14097" y="0"/>
                </a:moveTo>
                <a:lnTo>
                  <a:pt x="0" y="0"/>
                </a:lnTo>
                <a:lnTo>
                  <a:pt x="0" y="49161"/>
                </a:lnTo>
                <a:lnTo>
                  <a:pt x="18846" y="49161"/>
                </a:lnTo>
                <a:lnTo>
                  <a:pt x="20599" y="48818"/>
                </a:lnTo>
                <a:lnTo>
                  <a:pt x="28893" y="41694"/>
                </a:lnTo>
                <a:lnTo>
                  <a:pt x="8407" y="41694"/>
                </a:lnTo>
                <a:lnTo>
                  <a:pt x="8407" y="27165"/>
                </a:lnTo>
                <a:lnTo>
                  <a:pt x="28328" y="27165"/>
                </a:lnTo>
                <a:lnTo>
                  <a:pt x="26898" y="24853"/>
                </a:lnTo>
                <a:lnTo>
                  <a:pt x="24688" y="23444"/>
                </a:lnTo>
                <a:lnTo>
                  <a:pt x="21615" y="22809"/>
                </a:lnTo>
                <a:lnTo>
                  <a:pt x="21615" y="22669"/>
                </a:lnTo>
                <a:lnTo>
                  <a:pt x="26316" y="19685"/>
                </a:lnTo>
                <a:lnTo>
                  <a:pt x="8407" y="19685"/>
                </a:lnTo>
                <a:lnTo>
                  <a:pt x="8407" y="7467"/>
                </a:lnTo>
                <a:lnTo>
                  <a:pt x="27078" y="7467"/>
                </a:lnTo>
                <a:lnTo>
                  <a:pt x="26517" y="6121"/>
                </a:lnTo>
                <a:lnTo>
                  <a:pt x="16129" y="50"/>
                </a:lnTo>
                <a:lnTo>
                  <a:pt x="14097" y="0"/>
                </a:lnTo>
                <a:close/>
              </a:path>
              <a:path w="30479" h="49530">
                <a:moveTo>
                  <a:pt x="28328" y="27165"/>
                </a:moveTo>
                <a:lnTo>
                  <a:pt x="15735" y="27165"/>
                </a:lnTo>
                <a:lnTo>
                  <a:pt x="18097" y="27787"/>
                </a:lnTo>
                <a:lnTo>
                  <a:pt x="21132" y="30327"/>
                </a:lnTo>
                <a:lnTo>
                  <a:pt x="21765" y="31838"/>
                </a:lnTo>
                <a:lnTo>
                  <a:pt x="21882" y="35687"/>
                </a:lnTo>
                <a:lnTo>
                  <a:pt x="21742" y="36791"/>
                </a:lnTo>
                <a:lnTo>
                  <a:pt x="14668" y="41694"/>
                </a:lnTo>
                <a:lnTo>
                  <a:pt x="28893" y="41694"/>
                </a:lnTo>
                <a:lnTo>
                  <a:pt x="29959" y="38963"/>
                </a:lnTo>
                <a:lnTo>
                  <a:pt x="30289" y="36995"/>
                </a:lnTo>
                <a:lnTo>
                  <a:pt x="30289" y="31838"/>
                </a:lnTo>
                <a:lnTo>
                  <a:pt x="29616" y="29248"/>
                </a:lnTo>
                <a:lnTo>
                  <a:pt x="28328" y="27165"/>
                </a:lnTo>
                <a:close/>
              </a:path>
              <a:path w="30479" h="49530">
                <a:moveTo>
                  <a:pt x="27078" y="7467"/>
                </a:moveTo>
                <a:lnTo>
                  <a:pt x="15176" y="7467"/>
                </a:lnTo>
                <a:lnTo>
                  <a:pt x="16865" y="7988"/>
                </a:lnTo>
                <a:lnTo>
                  <a:pt x="19253" y="10121"/>
                </a:lnTo>
                <a:lnTo>
                  <a:pt x="19759" y="11404"/>
                </a:lnTo>
                <a:lnTo>
                  <a:pt x="19850" y="15519"/>
                </a:lnTo>
                <a:lnTo>
                  <a:pt x="19354" y="17030"/>
                </a:lnTo>
                <a:lnTo>
                  <a:pt x="17360" y="19151"/>
                </a:lnTo>
                <a:lnTo>
                  <a:pt x="15582" y="19685"/>
                </a:lnTo>
                <a:lnTo>
                  <a:pt x="26316" y="19685"/>
                </a:lnTo>
                <a:lnTo>
                  <a:pt x="27089" y="18554"/>
                </a:lnTo>
                <a:lnTo>
                  <a:pt x="27520" y="17602"/>
                </a:lnTo>
                <a:lnTo>
                  <a:pt x="28117" y="15519"/>
                </a:lnTo>
                <a:lnTo>
                  <a:pt x="28257" y="14528"/>
                </a:lnTo>
                <a:lnTo>
                  <a:pt x="28257" y="11404"/>
                </a:lnTo>
                <a:lnTo>
                  <a:pt x="27914" y="9474"/>
                </a:lnTo>
                <a:lnTo>
                  <a:pt x="27078" y="7467"/>
                </a:lnTo>
                <a:close/>
              </a:path>
            </a:pathLst>
          </a:custGeom>
          <a:solidFill>
            <a:srgbClr val="005AAA"/>
          </a:solidFill>
        </p:spPr>
        <p:txBody>
          <a:bodyPr wrap="square" lIns="0" tIns="0" rIns="0" bIns="0" rtlCol="0"/>
          <a:lstStyle/>
          <a:p>
            <a:endParaRPr/>
          </a:p>
        </p:txBody>
      </p:sp>
      <p:sp>
        <p:nvSpPr>
          <p:cNvPr id="18" name="object 18"/>
          <p:cNvSpPr/>
          <p:nvPr/>
        </p:nvSpPr>
        <p:spPr>
          <a:xfrm>
            <a:off x="6367584" y="3101347"/>
            <a:ext cx="45719" cy="62969"/>
          </a:xfrm>
          <a:custGeom>
            <a:avLst/>
            <a:gdLst/>
            <a:ahLst/>
            <a:cxnLst/>
            <a:rect l="l" t="t" r="r" b="b"/>
            <a:pathLst>
              <a:path w="26035" h="49530">
                <a:moveTo>
                  <a:pt x="25209" y="0"/>
                </a:moveTo>
                <a:lnTo>
                  <a:pt x="0" y="0"/>
                </a:lnTo>
                <a:lnTo>
                  <a:pt x="0" y="49161"/>
                </a:lnTo>
                <a:lnTo>
                  <a:pt x="25615" y="49161"/>
                </a:lnTo>
                <a:lnTo>
                  <a:pt x="25615" y="41694"/>
                </a:lnTo>
                <a:lnTo>
                  <a:pt x="8407" y="41694"/>
                </a:lnTo>
                <a:lnTo>
                  <a:pt x="8407" y="27304"/>
                </a:lnTo>
                <a:lnTo>
                  <a:pt x="25476" y="27304"/>
                </a:lnTo>
                <a:lnTo>
                  <a:pt x="25476" y="19824"/>
                </a:lnTo>
                <a:lnTo>
                  <a:pt x="8407" y="19824"/>
                </a:lnTo>
                <a:lnTo>
                  <a:pt x="8407" y="7467"/>
                </a:lnTo>
                <a:lnTo>
                  <a:pt x="25209" y="7467"/>
                </a:lnTo>
                <a:lnTo>
                  <a:pt x="25209" y="0"/>
                </a:lnTo>
                <a:close/>
              </a:path>
            </a:pathLst>
          </a:custGeom>
          <a:solidFill>
            <a:srgbClr val="005AAA"/>
          </a:solidFill>
        </p:spPr>
        <p:txBody>
          <a:bodyPr wrap="square" lIns="0" tIns="0" rIns="0" bIns="0" rtlCol="0"/>
          <a:lstStyle/>
          <a:p>
            <a:endParaRPr/>
          </a:p>
        </p:txBody>
      </p:sp>
      <p:sp>
        <p:nvSpPr>
          <p:cNvPr id="19" name="object 19"/>
          <p:cNvSpPr/>
          <p:nvPr/>
        </p:nvSpPr>
        <p:spPr>
          <a:xfrm>
            <a:off x="6136602" y="3019411"/>
            <a:ext cx="45719" cy="63776"/>
          </a:xfrm>
          <a:custGeom>
            <a:avLst/>
            <a:gdLst/>
            <a:ahLst/>
            <a:cxnLst/>
            <a:rect l="l" t="t" r="r" b="b"/>
            <a:pathLst>
              <a:path w="33019" h="50164">
                <a:moveTo>
                  <a:pt x="8407" y="0"/>
                </a:moveTo>
                <a:lnTo>
                  <a:pt x="0" y="0"/>
                </a:lnTo>
                <a:lnTo>
                  <a:pt x="0" y="37833"/>
                </a:lnTo>
                <a:lnTo>
                  <a:pt x="13538" y="49974"/>
                </a:lnTo>
                <a:lnTo>
                  <a:pt x="19138" y="49974"/>
                </a:lnTo>
                <a:lnTo>
                  <a:pt x="21577" y="49580"/>
                </a:lnTo>
                <a:lnTo>
                  <a:pt x="25679" y="48044"/>
                </a:lnTo>
                <a:lnTo>
                  <a:pt x="27381" y="47028"/>
                </a:lnTo>
                <a:lnTo>
                  <a:pt x="28702" y="45732"/>
                </a:lnTo>
                <a:lnTo>
                  <a:pt x="30048" y="44450"/>
                </a:lnTo>
                <a:lnTo>
                  <a:pt x="31038" y="42951"/>
                </a:lnTo>
                <a:lnTo>
                  <a:pt x="31375" y="42087"/>
                </a:lnTo>
                <a:lnTo>
                  <a:pt x="13398" y="42087"/>
                </a:lnTo>
                <a:lnTo>
                  <a:pt x="11353" y="41427"/>
                </a:lnTo>
                <a:lnTo>
                  <a:pt x="8991" y="38760"/>
                </a:lnTo>
                <a:lnTo>
                  <a:pt x="8407" y="36664"/>
                </a:lnTo>
                <a:lnTo>
                  <a:pt x="8407" y="0"/>
                </a:lnTo>
                <a:close/>
              </a:path>
              <a:path w="33019" h="50164">
                <a:moveTo>
                  <a:pt x="32677" y="0"/>
                </a:moveTo>
                <a:lnTo>
                  <a:pt x="24257" y="0"/>
                </a:lnTo>
                <a:lnTo>
                  <a:pt x="24257" y="36664"/>
                </a:lnTo>
                <a:lnTo>
                  <a:pt x="23672" y="38760"/>
                </a:lnTo>
                <a:lnTo>
                  <a:pt x="21336" y="41427"/>
                </a:lnTo>
                <a:lnTo>
                  <a:pt x="19265" y="42087"/>
                </a:lnTo>
                <a:lnTo>
                  <a:pt x="31375" y="42087"/>
                </a:lnTo>
                <a:lnTo>
                  <a:pt x="32346" y="39598"/>
                </a:lnTo>
                <a:lnTo>
                  <a:pt x="32677" y="37833"/>
                </a:lnTo>
                <a:lnTo>
                  <a:pt x="32677" y="0"/>
                </a:lnTo>
                <a:close/>
              </a:path>
            </a:pathLst>
          </a:custGeom>
          <a:solidFill>
            <a:srgbClr val="005AAA"/>
          </a:solidFill>
        </p:spPr>
        <p:txBody>
          <a:bodyPr wrap="square" lIns="0" tIns="0" rIns="0" bIns="0" rtlCol="0"/>
          <a:lstStyle/>
          <a:p>
            <a:endParaRPr/>
          </a:p>
        </p:txBody>
      </p:sp>
      <p:sp>
        <p:nvSpPr>
          <p:cNvPr id="20" name="object 20"/>
          <p:cNvSpPr/>
          <p:nvPr/>
        </p:nvSpPr>
        <p:spPr>
          <a:xfrm>
            <a:off x="6191235" y="3019408"/>
            <a:ext cx="45719" cy="62969"/>
          </a:xfrm>
          <a:custGeom>
            <a:avLst/>
            <a:gdLst/>
            <a:ahLst/>
            <a:cxnLst/>
            <a:rect l="l" t="t" r="r" b="b"/>
            <a:pathLst>
              <a:path w="32385" h="49530">
                <a:moveTo>
                  <a:pt x="8940" y="0"/>
                </a:moveTo>
                <a:lnTo>
                  <a:pt x="0" y="0"/>
                </a:lnTo>
                <a:lnTo>
                  <a:pt x="0" y="49161"/>
                </a:lnTo>
                <a:lnTo>
                  <a:pt x="7454" y="49161"/>
                </a:lnTo>
                <a:lnTo>
                  <a:pt x="7454" y="14655"/>
                </a:lnTo>
                <a:lnTo>
                  <a:pt x="16084" y="14655"/>
                </a:lnTo>
                <a:lnTo>
                  <a:pt x="8940" y="0"/>
                </a:lnTo>
                <a:close/>
              </a:path>
              <a:path w="32385" h="49530">
                <a:moveTo>
                  <a:pt x="16084" y="14655"/>
                </a:moveTo>
                <a:lnTo>
                  <a:pt x="7594" y="14655"/>
                </a:lnTo>
                <a:lnTo>
                  <a:pt x="24739" y="49161"/>
                </a:lnTo>
                <a:lnTo>
                  <a:pt x="32054" y="49161"/>
                </a:lnTo>
                <a:lnTo>
                  <a:pt x="32054" y="31838"/>
                </a:lnTo>
                <a:lnTo>
                  <a:pt x="24460" y="31838"/>
                </a:lnTo>
                <a:lnTo>
                  <a:pt x="16084" y="14655"/>
                </a:lnTo>
                <a:close/>
              </a:path>
              <a:path w="32385" h="49530">
                <a:moveTo>
                  <a:pt x="32054" y="0"/>
                </a:moveTo>
                <a:lnTo>
                  <a:pt x="24599" y="0"/>
                </a:lnTo>
                <a:lnTo>
                  <a:pt x="24599" y="31838"/>
                </a:lnTo>
                <a:lnTo>
                  <a:pt x="32054" y="31838"/>
                </a:lnTo>
                <a:lnTo>
                  <a:pt x="32054" y="0"/>
                </a:lnTo>
                <a:close/>
              </a:path>
            </a:pathLst>
          </a:custGeom>
          <a:solidFill>
            <a:srgbClr val="005AAA"/>
          </a:solidFill>
        </p:spPr>
        <p:txBody>
          <a:bodyPr wrap="square" lIns="0" tIns="0" rIns="0" bIns="0" rtlCol="0"/>
          <a:lstStyle/>
          <a:p>
            <a:endParaRPr/>
          </a:p>
        </p:txBody>
      </p:sp>
      <p:sp>
        <p:nvSpPr>
          <p:cNvPr id="21" name="object 21"/>
          <p:cNvSpPr/>
          <p:nvPr/>
        </p:nvSpPr>
        <p:spPr>
          <a:xfrm>
            <a:off x="6246068" y="3019398"/>
            <a:ext cx="45719" cy="62969"/>
          </a:xfrm>
          <a:custGeom>
            <a:avLst/>
            <a:gdLst/>
            <a:ahLst/>
            <a:cxnLst/>
            <a:rect l="l" t="t" r="r" b="b"/>
            <a:pathLst>
              <a:path w="8889" h="49530">
                <a:moveTo>
                  <a:pt x="0" y="49161"/>
                </a:moveTo>
                <a:lnTo>
                  <a:pt x="8394" y="49161"/>
                </a:lnTo>
                <a:lnTo>
                  <a:pt x="8394" y="0"/>
                </a:lnTo>
                <a:lnTo>
                  <a:pt x="0" y="0"/>
                </a:lnTo>
                <a:lnTo>
                  <a:pt x="0" y="49161"/>
                </a:lnTo>
                <a:close/>
              </a:path>
            </a:pathLst>
          </a:custGeom>
          <a:solidFill>
            <a:srgbClr val="005AAA"/>
          </a:solidFill>
        </p:spPr>
        <p:txBody>
          <a:bodyPr wrap="square" lIns="0" tIns="0" rIns="0" bIns="0" rtlCol="0"/>
          <a:lstStyle/>
          <a:p>
            <a:endParaRPr/>
          </a:p>
        </p:txBody>
      </p:sp>
      <p:sp>
        <p:nvSpPr>
          <p:cNvPr id="22" name="object 22"/>
          <p:cNvSpPr/>
          <p:nvPr/>
        </p:nvSpPr>
        <p:spPr>
          <a:xfrm>
            <a:off x="6273164" y="3019409"/>
            <a:ext cx="45719" cy="62969"/>
          </a:xfrm>
          <a:custGeom>
            <a:avLst/>
            <a:gdLst/>
            <a:ahLst/>
            <a:cxnLst/>
            <a:rect l="l" t="t" r="r" b="b"/>
            <a:pathLst>
              <a:path w="36829" h="49530">
                <a:moveTo>
                  <a:pt x="8750" y="0"/>
                </a:moveTo>
                <a:lnTo>
                  <a:pt x="0" y="0"/>
                </a:lnTo>
                <a:lnTo>
                  <a:pt x="14363" y="49161"/>
                </a:lnTo>
                <a:lnTo>
                  <a:pt x="22161" y="49161"/>
                </a:lnTo>
                <a:lnTo>
                  <a:pt x="26036" y="35852"/>
                </a:lnTo>
                <a:lnTo>
                  <a:pt x="18173" y="35852"/>
                </a:lnTo>
                <a:lnTo>
                  <a:pt x="8750" y="0"/>
                </a:lnTo>
                <a:close/>
              </a:path>
              <a:path w="36829" h="49530">
                <a:moveTo>
                  <a:pt x="36474" y="0"/>
                </a:moveTo>
                <a:lnTo>
                  <a:pt x="27990" y="0"/>
                </a:lnTo>
                <a:lnTo>
                  <a:pt x="18300" y="35852"/>
                </a:lnTo>
                <a:lnTo>
                  <a:pt x="26036" y="35852"/>
                </a:lnTo>
                <a:lnTo>
                  <a:pt x="36474" y="0"/>
                </a:lnTo>
                <a:close/>
              </a:path>
            </a:pathLst>
          </a:custGeom>
          <a:solidFill>
            <a:srgbClr val="005AAA"/>
          </a:solidFill>
        </p:spPr>
        <p:txBody>
          <a:bodyPr wrap="square" lIns="0" tIns="0" rIns="0" bIns="0" rtlCol="0"/>
          <a:lstStyle/>
          <a:p>
            <a:endParaRPr/>
          </a:p>
        </p:txBody>
      </p:sp>
      <p:sp>
        <p:nvSpPr>
          <p:cNvPr id="23" name="object 23"/>
          <p:cNvSpPr/>
          <p:nvPr/>
        </p:nvSpPr>
        <p:spPr>
          <a:xfrm>
            <a:off x="6327597" y="3019408"/>
            <a:ext cx="45719" cy="62969"/>
          </a:xfrm>
          <a:custGeom>
            <a:avLst/>
            <a:gdLst/>
            <a:ahLst/>
            <a:cxnLst/>
            <a:rect l="l" t="t" r="r" b="b"/>
            <a:pathLst>
              <a:path w="26035" h="49530">
                <a:moveTo>
                  <a:pt x="25209" y="0"/>
                </a:moveTo>
                <a:lnTo>
                  <a:pt x="0" y="0"/>
                </a:lnTo>
                <a:lnTo>
                  <a:pt x="0" y="49161"/>
                </a:lnTo>
                <a:lnTo>
                  <a:pt x="25615" y="49161"/>
                </a:lnTo>
                <a:lnTo>
                  <a:pt x="25615" y="41694"/>
                </a:lnTo>
                <a:lnTo>
                  <a:pt x="8407" y="41694"/>
                </a:lnTo>
                <a:lnTo>
                  <a:pt x="8407" y="27304"/>
                </a:lnTo>
                <a:lnTo>
                  <a:pt x="25488" y="27304"/>
                </a:lnTo>
                <a:lnTo>
                  <a:pt x="25488" y="19824"/>
                </a:lnTo>
                <a:lnTo>
                  <a:pt x="8407" y="19824"/>
                </a:lnTo>
                <a:lnTo>
                  <a:pt x="8407" y="7467"/>
                </a:lnTo>
                <a:lnTo>
                  <a:pt x="25209" y="7467"/>
                </a:lnTo>
                <a:lnTo>
                  <a:pt x="25209" y="0"/>
                </a:lnTo>
                <a:close/>
              </a:path>
            </a:pathLst>
          </a:custGeom>
          <a:solidFill>
            <a:srgbClr val="005AAA"/>
          </a:solidFill>
        </p:spPr>
        <p:txBody>
          <a:bodyPr wrap="square" lIns="0" tIns="0" rIns="0" bIns="0" rtlCol="0"/>
          <a:lstStyle/>
          <a:p>
            <a:endParaRPr/>
          </a:p>
        </p:txBody>
      </p:sp>
      <p:sp>
        <p:nvSpPr>
          <p:cNvPr id="24" name="object 24"/>
          <p:cNvSpPr/>
          <p:nvPr/>
        </p:nvSpPr>
        <p:spPr>
          <a:xfrm>
            <a:off x="6136602" y="2937472"/>
            <a:ext cx="45719" cy="63776"/>
          </a:xfrm>
          <a:custGeom>
            <a:avLst/>
            <a:gdLst/>
            <a:ahLst/>
            <a:cxnLst/>
            <a:rect l="l" t="t" r="r" b="b"/>
            <a:pathLst>
              <a:path w="33019" h="50164">
                <a:moveTo>
                  <a:pt x="8407" y="0"/>
                </a:moveTo>
                <a:lnTo>
                  <a:pt x="0" y="0"/>
                </a:lnTo>
                <a:lnTo>
                  <a:pt x="0" y="37833"/>
                </a:lnTo>
                <a:lnTo>
                  <a:pt x="13538" y="49974"/>
                </a:lnTo>
                <a:lnTo>
                  <a:pt x="19138" y="49974"/>
                </a:lnTo>
                <a:lnTo>
                  <a:pt x="21577" y="49580"/>
                </a:lnTo>
                <a:lnTo>
                  <a:pt x="25679" y="48044"/>
                </a:lnTo>
                <a:lnTo>
                  <a:pt x="27381" y="47028"/>
                </a:lnTo>
                <a:lnTo>
                  <a:pt x="28702" y="45732"/>
                </a:lnTo>
                <a:lnTo>
                  <a:pt x="30048" y="44450"/>
                </a:lnTo>
                <a:lnTo>
                  <a:pt x="31038" y="42951"/>
                </a:lnTo>
                <a:lnTo>
                  <a:pt x="31377" y="42087"/>
                </a:lnTo>
                <a:lnTo>
                  <a:pt x="13398" y="42087"/>
                </a:lnTo>
                <a:lnTo>
                  <a:pt x="11353" y="41427"/>
                </a:lnTo>
                <a:lnTo>
                  <a:pt x="8991" y="38760"/>
                </a:lnTo>
                <a:lnTo>
                  <a:pt x="8407" y="36664"/>
                </a:lnTo>
                <a:lnTo>
                  <a:pt x="8407" y="0"/>
                </a:lnTo>
                <a:close/>
              </a:path>
              <a:path w="33019" h="50164">
                <a:moveTo>
                  <a:pt x="32677" y="0"/>
                </a:moveTo>
                <a:lnTo>
                  <a:pt x="24257" y="0"/>
                </a:lnTo>
                <a:lnTo>
                  <a:pt x="24257" y="36664"/>
                </a:lnTo>
                <a:lnTo>
                  <a:pt x="23672" y="38760"/>
                </a:lnTo>
                <a:lnTo>
                  <a:pt x="21336" y="41427"/>
                </a:lnTo>
                <a:lnTo>
                  <a:pt x="19265" y="42087"/>
                </a:lnTo>
                <a:lnTo>
                  <a:pt x="31377" y="42087"/>
                </a:lnTo>
                <a:lnTo>
                  <a:pt x="32346" y="39611"/>
                </a:lnTo>
                <a:lnTo>
                  <a:pt x="32677" y="37833"/>
                </a:lnTo>
                <a:lnTo>
                  <a:pt x="32677" y="0"/>
                </a:lnTo>
                <a:close/>
              </a:path>
            </a:pathLst>
          </a:custGeom>
          <a:solidFill>
            <a:srgbClr val="005AAA"/>
          </a:solidFill>
        </p:spPr>
        <p:txBody>
          <a:bodyPr wrap="square" lIns="0" tIns="0" rIns="0" bIns="0" rtlCol="0"/>
          <a:lstStyle/>
          <a:p>
            <a:endParaRPr/>
          </a:p>
        </p:txBody>
      </p:sp>
      <p:sp>
        <p:nvSpPr>
          <p:cNvPr id="25" name="object 25"/>
          <p:cNvSpPr/>
          <p:nvPr/>
        </p:nvSpPr>
        <p:spPr>
          <a:xfrm>
            <a:off x="6184466" y="2937466"/>
            <a:ext cx="45719" cy="62969"/>
          </a:xfrm>
          <a:custGeom>
            <a:avLst/>
            <a:gdLst/>
            <a:ahLst/>
            <a:cxnLst/>
            <a:rect l="l" t="t" r="r" b="b"/>
            <a:pathLst>
              <a:path w="32385" h="49530">
                <a:moveTo>
                  <a:pt x="8940" y="0"/>
                </a:moveTo>
                <a:lnTo>
                  <a:pt x="0" y="0"/>
                </a:lnTo>
                <a:lnTo>
                  <a:pt x="0" y="49161"/>
                </a:lnTo>
                <a:lnTo>
                  <a:pt x="7454" y="49161"/>
                </a:lnTo>
                <a:lnTo>
                  <a:pt x="7454" y="14655"/>
                </a:lnTo>
                <a:lnTo>
                  <a:pt x="16084" y="14655"/>
                </a:lnTo>
                <a:lnTo>
                  <a:pt x="8940" y="0"/>
                </a:lnTo>
                <a:close/>
              </a:path>
              <a:path w="32385" h="49530">
                <a:moveTo>
                  <a:pt x="16084" y="14655"/>
                </a:moveTo>
                <a:lnTo>
                  <a:pt x="7594" y="14655"/>
                </a:lnTo>
                <a:lnTo>
                  <a:pt x="24739" y="49161"/>
                </a:lnTo>
                <a:lnTo>
                  <a:pt x="32054" y="49161"/>
                </a:lnTo>
                <a:lnTo>
                  <a:pt x="32054" y="31838"/>
                </a:lnTo>
                <a:lnTo>
                  <a:pt x="24460" y="31838"/>
                </a:lnTo>
                <a:lnTo>
                  <a:pt x="16084" y="14655"/>
                </a:lnTo>
                <a:close/>
              </a:path>
              <a:path w="32385" h="49530">
                <a:moveTo>
                  <a:pt x="32054" y="0"/>
                </a:moveTo>
                <a:lnTo>
                  <a:pt x="24599" y="0"/>
                </a:lnTo>
                <a:lnTo>
                  <a:pt x="24599" y="31838"/>
                </a:lnTo>
                <a:lnTo>
                  <a:pt x="32054" y="31838"/>
                </a:lnTo>
                <a:lnTo>
                  <a:pt x="32054" y="0"/>
                </a:lnTo>
                <a:close/>
              </a:path>
            </a:pathLst>
          </a:custGeom>
          <a:solidFill>
            <a:srgbClr val="005AAA"/>
          </a:solidFill>
        </p:spPr>
        <p:txBody>
          <a:bodyPr wrap="square" lIns="0" tIns="0" rIns="0" bIns="0" rtlCol="0"/>
          <a:lstStyle/>
          <a:p>
            <a:endParaRPr/>
          </a:p>
        </p:txBody>
      </p:sp>
      <p:sp>
        <p:nvSpPr>
          <p:cNvPr id="26" name="object 26"/>
          <p:cNvSpPr/>
          <p:nvPr/>
        </p:nvSpPr>
        <p:spPr>
          <a:xfrm>
            <a:off x="6233864" y="2937470"/>
            <a:ext cx="45719" cy="62969"/>
          </a:xfrm>
          <a:custGeom>
            <a:avLst/>
            <a:gdLst/>
            <a:ahLst/>
            <a:cxnLst/>
            <a:rect l="l" t="t" r="r" b="b"/>
            <a:pathLst>
              <a:path w="8889" h="49530">
                <a:moveTo>
                  <a:pt x="0" y="49161"/>
                </a:moveTo>
                <a:lnTo>
                  <a:pt x="8394" y="49161"/>
                </a:lnTo>
                <a:lnTo>
                  <a:pt x="8394" y="0"/>
                </a:lnTo>
                <a:lnTo>
                  <a:pt x="0" y="0"/>
                </a:lnTo>
                <a:lnTo>
                  <a:pt x="0" y="49161"/>
                </a:lnTo>
                <a:close/>
              </a:path>
            </a:pathLst>
          </a:custGeom>
          <a:solidFill>
            <a:srgbClr val="005AAA"/>
          </a:solidFill>
        </p:spPr>
        <p:txBody>
          <a:bodyPr wrap="square" lIns="0" tIns="0" rIns="0" bIns="0" rtlCol="0"/>
          <a:lstStyle/>
          <a:p>
            <a:endParaRPr/>
          </a:p>
        </p:txBody>
      </p:sp>
      <p:sp>
        <p:nvSpPr>
          <p:cNvPr id="27" name="object 27"/>
          <p:cNvSpPr/>
          <p:nvPr/>
        </p:nvSpPr>
        <p:spPr>
          <a:xfrm>
            <a:off x="6255543" y="2937470"/>
            <a:ext cx="45719" cy="62969"/>
          </a:xfrm>
          <a:custGeom>
            <a:avLst/>
            <a:gdLst/>
            <a:ahLst/>
            <a:cxnLst/>
            <a:rect l="l" t="t" r="r" b="b"/>
            <a:pathLst>
              <a:path w="36829" h="49530">
                <a:moveTo>
                  <a:pt x="8750" y="0"/>
                </a:moveTo>
                <a:lnTo>
                  <a:pt x="0" y="0"/>
                </a:lnTo>
                <a:lnTo>
                  <a:pt x="14363" y="49161"/>
                </a:lnTo>
                <a:lnTo>
                  <a:pt x="22161" y="49161"/>
                </a:lnTo>
                <a:lnTo>
                  <a:pt x="26036" y="35852"/>
                </a:lnTo>
                <a:lnTo>
                  <a:pt x="18173" y="35852"/>
                </a:lnTo>
                <a:lnTo>
                  <a:pt x="8750" y="0"/>
                </a:lnTo>
                <a:close/>
              </a:path>
              <a:path w="36829" h="49530">
                <a:moveTo>
                  <a:pt x="36474" y="0"/>
                </a:moveTo>
                <a:lnTo>
                  <a:pt x="27990" y="0"/>
                </a:lnTo>
                <a:lnTo>
                  <a:pt x="18300" y="35852"/>
                </a:lnTo>
                <a:lnTo>
                  <a:pt x="26036" y="35852"/>
                </a:lnTo>
                <a:lnTo>
                  <a:pt x="36474" y="0"/>
                </a:lnTo>
                <a:close/>
              </a:path>
            </a:pathLst>
          </a:custGeom>
          <a:solidFill>
            <a:srgbClr val="005AAA"/>
          </a:solidFill>
        </p:spPr>
        <p:txBody>
          <a:bodyPr wrap="square" lIns="0" tIns="0" rIns="0" bIns="0" rtlCol="0"/>
          <a:lstStyle/>
          <a:p>
            <a:endParaRPr/>
          </a:p>
        </p:txBody>
      </p:sp>
      <p:sp>
        <p:nvSpPr>
          <p:cNvPr id="28" name="object 28"/>
          <p:cNvSpPr/>
          <p:nvPr/>
        </p:nvSpPr>
        <p:spPr>
          <a:xfrm>
            <a:off x="6304562" y="2937466"/>
            <a:ext cx="45719" cy="62969"/>
          </a:xfrm>
          <a:custGeom>
            <a:avLst/>
            <a:gdLst/>
            <a:ahLst/>
            <a:cxnLst/>
            <a:rect l="l" t="t" r="r" b="b"/>
            <a:pathLst>
              <a:path w="26035" h="49530">
                <a:moveTo>
                  <a:pt x="25209" y="0"/>
                </a:moveTo>
                <a:lnTo>
                  <a:pt x="0" y="0"/>
                </a:lnTo>
                <a:lnTo>
                  <a:pt x="0" y="49161"/>
                </a:lnTo>
                <a:lnTo>
                  <a:pt x="25615" y="49161"/>
                </a:lnTo>
                <a:lnTo>
                  <a:pt x="25615" y="41694"/>
                </a:lnTo>
                <a:lnTo>
                  <a:pt x="8407" y="41694"/>
                </a:lnTo>
                <a:lnTo>
                  <a:pt x="8407" y="27304"/>
                </a:lnTo>
                <a:lnTo>
                  <a:pt x="25488" y="27304"/>
                </a:lnTo>
                <a:lnTo>
                  <a:pt x="25488" y="19824"/>
                </a:lnTo>
                <a:lnTo>
                  <a:pt x="8407" y="19824"/>
                </a:lnTo>
                <a:lnTo>
                  <a:pt x="8407" y="7467"/>
                </a:lnTo>
                <a:lnTo>
                  <a:pt x="25209" y="7467"/>
                </a:lnTo>
                <a:lnTo>
                  <a:pt x="25209" y="0"/>
                </a:lnTo>
                <a:close/>
              </a:path>
            </a:pathLst>
          </a:custGeom>
          <a:solidFill>
            <a:srgbClr val="005AAA"/>
          </a:solidFill>
        </p:spPr>
        <p:txBody>
          <a:bodyPr wrap="square" lIns="0" tIns="0" rIns="0" bIns="0" rtlCol="0"/>
          <a:lstStyle/>
          <a:p>
            <a:endParaRPr/>
          </a:p>
        </p:txBody>
      </p:sp>
      <p:sp>
        <p:nvSpPr>
          <p:cNvPr id="29" name="object 29"/>
          <p:cNvSpPr/>
          <p:nvPr/>
        </p:nvSpPr>
        <p:spPr>
          <a:xfrm>
            <a:off x="6345899" y="2937466"/>
            <a:ext cx="45719" cy="62969"/>
          </a:xfrm>
          <a:custGeom>
            <a:avLst/>
            <a:gdLst/>
            <a:ahLst/>
            <a:cxnLst/>
            <a:rect l="l" t="t" r="r" b="b"/>
            <a:pathLst>
              <a:path w="33020" h="49530">
                <a:moveTo>
                  <a:pt x="17437" y="0"/>
                </a:moveTo>
                <a:lnTo>
                  <a:pt x="0" y="0"/>
                </a:lnTo>
                <a:lnTo>
                  <a:pt x="0" y="49161"/>
                </a:lnTo>
                <a:lnTo>
                  <a:pt x="8470" y="49161"/>
                </a:lnTo>
                <a:lnTo>
                  <a:pt x="8470" y="27558"/>
                </a:lnTo>
                <a:lnTo>
                  <a:pt x="24405" y="27558"/>
                </a:lnTo>
                <a:lnTo>
                  <a:pt x="25120" y="27152"/>
                </a:lnTo>
                <a:lnTo>
                  <a:pt x="26301" y="26136"/>
                </a:lnTo>
                <a:lnTo>
                  <a:pt x="28194" y="23698"/>
                </a:lnTo>
                <a:lnTo>
                  <a:pt x="28568" y="22948"/>
                </a:lnTo>
                <a:lnTo>
                  <a:pt x="8407" y="22948"/>
                </a:lnTo>
                <a:lnTo>
                  <a:pt x="8407" y="7467"/>
                </a:lnTo>
                <a:lnTo>
                  <a:pt x="28263" y="7467"/>
                </a:lnTo>
                <a:lnTo>
                  <a:pt x="27635" y="6324"/>
                </a:lnTo>
                <a:lnTo>
                  <a:pt x="26403" y="4851"/>
                </a:lnTo>
                <a:lnTo>
                  <a:pt x="25146" y="3390"/>
                </a:lnTo>
                <a:lnTo>
                  <a:pt x="23571" y="2209"/>
                </a:lnTo>
                <a:lnTo>
                  <a:pt x="19735" y="444"/>
                </a:lnTo>
                <a:lnTo>
                  <a:pt x="17437" y="0"/>
                </a:lnTo>
                <a:close/>
              </a:path>
              <a:path w="33020" h="49530">
                <a:moveTo>
                  <a:pt x="24405" y="27558"/>
                </a:moveTo>
                <a:lnTo>
                  <a:pt x="8610" y="27558"/>
                </a:lnTo>
                <a:lnTo>
                  <a:pt x="22491" y="49161"/>
                </a:lnTo>
                <a:lnTo>
                  <a:pt x="32397" y="49161"/>
                </a:lnTo>
                <a:lnTo>
                  <a:pt x="18770" y="29540"/>
                </a:lnTo>
                <a:lnTo>
                  <a:pt x="20675" y="29260"/>
                </a:lnTo>
                <a:lnTo>
                  <a:pt x="22326" y="28740"/>
                </a:lnTo>
                <a:lnTo>
                  <a:pt x="24405" y="27558"/>
                </a:lnTo>
                <a:close/>
              </a:path>
              <a:path w="33020" h="49530">
                <a:moveTo>
                  <a:pt x="28263" y="7467"/>
                </a:moveTo>
                <a:lnTo>
                  <a:pt x="13995" y="7467"/>
                </a:lnTo>
                <a:lnTo>
                  <a:pt x="15189" y="7594"/>
                </a:lnTo>
                <a:lnTo>
                  <a:pt x="17399" y="8089"/>
                </a:lnTo>
                <a:lnTo>
                  <a:pt x="21615" y="18516"/>
                </a:lnTo>
                <a:lnTo>
                  <a:pt x="20866" y="20408"/>
                </a:lnTo>
                <a:lnTo>
                  <a:pt x="17894" y="22440"/>
                </a:lnTo>
                <a:lnTo>
                  <a:pt x="15849" y="22948"/>
                </a:lnTo>
                <a:lnTo>
                  <a:pt x="28568" y="22948"/>
                </a:lnTo>
                <a:lnTo>
                  <a:pt x="28892" y="22301"/>
                </a:lnTo>
                <a:lnTo>
                  <a:pt x="29794" y="19126"/>
                </a:lnTo>
                <a:lnTo>
                  <a:pt x="30022" y="17398"/>
                </a:lnTo>
                <a:lnTo>
                  <a:pt x="30022" y="13601"/>
                </a:lnTo>
                <a:lnTo>
                  <a:pt x="29730" y="11696"/>
                </a:lnTo>
                <a:lnTo>
                  <a:pt x="28549" y="7988"/>
                </a:lnTo>
                <a:lnTo>
                  <a:pt x="28263" y="7467"/>
                </a:lnTo>
                <a:close/>
              </a:path>
            </a:pathLst>
          </a:custGeom>
          <a:solidFill>
            <a:srgbClr val="005AAA"/>
          </a:solidFill>
        </p:spPr>
        <p:txBody>
          <a:bodyPr wrap="square" lIns="0" tIns="0" rIns="0" bIns="0" rtlCol="0"/>
          <a:lstStyle/>
          <a:p>
            <a:endParaRPr/>
          </a:p>
        </p:txBody>
      </p:sp>
      <p:sp>
        <p:nvSpPr>
          <p:cNvPr id="33" name="object 33"/>
          <p:cNvSpPr/>
          <p:nvPr/>
        </p:nvSpPr>
        <p:spPr>
          <a:xfrm>
            <a:off x="661176" y="799096"/>
            <a:ext cx="8798441" cy="5053569"/>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649270" y="6577473"/>
            <a:ext cx="6746893" cy="1515800"/>
          </a:xfrm>
          <a:prstGeom prst="rect">
            <a:avLst/>
          </a:prstGeom>
        </p:spPr>
        <p:txBody>
          <a:bodyPr vert="horz" wrap="square" lIns="0" tIns="12700" rIns="0" bIns="0" rtlCol="0">
            <a:spAutoFit/>
          </a:bodyPr>
          <a:lstStyle/>
          <a:p>
            <a:pPr marL="12700">
              <a:spcBef>
                <a:spcPts val="100"/>
              </a:spcBef>
            </a:pPr>
            <a:r>
              <a:rPr lang="en-ZA" sz="3200" dirty="0" smtClean="0">
                <a:solidFill>
                  <a:schemeClr val="bg1"/>
                </a:solidFill>
                <a:latin typeface="Arial" panose="020B0604020202020204" pitchFamily="34" charset="0"/>
                <a:cs typeface="Arial" panose="020B0604020202020204" pitchFamily="34" charset="0"/>
              </a:rPr>
              <a:t>Faculty of Law </a:t>
            </a:r>
          </a:p>
          <a:p>
            <a:pPr marL="12700">
              <a:spcBef>
                <a:spcPts val="100"/>
              </a:spcBef>
            </a:pPr>
            <a:r>
              <a:rPr lang="en-ZA" sz="3200" dirty="0" smtClean="0">
                <a:solidFill>
                  <a:schemeClr val="bg1"/>
                </a:solidFill>
                <a:latin typeface="Arial" panose="020B0604020202020204" pitchFamily="34" charset="0"/>
                <a:cs typeface="Arial" panose="020B0604020202020204" pitchFamily="34" charset="0"/>
              </a:rPr>
              <a:t>University of Pretoria</a:t>
            </a:r>
          </a:p>
          <a:p>
            <a:pPr marL="12700">
              <a:spcBef>
                <a:spcPts val="100"/>
              </a:spcBef>
            </a:pPr>
            <a:r>
              <a:rPr lang="en-ZA" sz="3200" dirty="0" smtClean="0">
                <a:solidFill>
                  <a:schemeClr val="bg1"/>
                </a:solidFill>
                <a:latin typeface="Arial" panose="020B0604020202020204" pitchFamily="34" charset="0"/>
                <a:cs typeface="Arial" panose="020B0604020202020204" pitchFamily="34" charset="0"/>
              </a:rPr>
              <a:t>South Africa</a:t>
            </a:r>
            <a:endParaRPr sz="3200" dirty="0">
              <a:solidFill>
                <a:schemeClr val="bg1"/>
              </a:solidFill>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4"/>
          <a:stretch>
            <a:fillRect/>
          </a:stretch>
        </p:blipFill>
        <p:spPr>
          <a:xfrm>
            <a:off x="11714860" y="7662692"/>
            <a:ext cx="1243901" cy="861162"/>
          </a:xfrm>
          <a:prstGeom prst="rect">
            <a:avLst/>
          </a:prstGeom>
        </p:spPr>
      </p:pic>
      <p:sp>
        <p:nvSpPr>
          <p:cNvPr id="30" name="object 30"/>
          <p:cNvSpPr/>
          <p:nvPr/>
        </p:nvSpPr>
        <p:spPr>
          <a:xfrm>
            <a:off x="9694069" y="3965576"/>
            <a:ext cx="3264692" cy="2752724"/>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69" y="5270500"/>
            <a:ext cx="8398933" cy="4724400"/>
          </a:xfrm>
          <a:prstGeom prst="rect">
            <a:avLst/>
          </a:prstGeom>
        </p:spPr>
      </p:pic>
      <p:pic>
        <p:nvPicPr>
          <p:cNvPr id="10" name="Picture 9"/>
          <p:cNvPicPr>
            <a:picLocks noChangeAspect="1"/>
          </p:cNvPicPr>
          <p:nvPr/>
        </p:nvPicPr>
        <p:blipFill>
          <a:blip r:embed="rId3"/>
          <a:stretch>
            <a:fillRect/>
          </a:stretch>
        </p:blipFill>
        <p:spPr>
          <a:xfrm>
            <a:off x="9490870" y="5270500"/>
            <a:ext cx="3224196" cy="4724400"/>
          </a:xfrm>
          <a:prstGeom prst="rect">
            <a:avLst/>
          </a:prstGeom>
        </p:spPr>
      </p:pic>
      <p:sp>
        <p:nvSpPr>
          <p:cNvPr id="2" name="object 8"/>
          <p:cNvSpPr txBox="1"/>
          <p:nvPr/>
        </p:nvSpPr>
        <p:spPr>
          <a:xfrm>
            <a:off x="473869" y="317500"/>
            <a:ext cx="12573000" cy="4794711"/>
          </a:xfrm>
          <a:prstGeom prst="rect">
            <a:avLst/>
          </a:prstGeom>
        </p:spPr>
        <p:txBody>
          <a:bodyPr vert="horz" wrap="square" lIns="0" tIns="12700" rIns="0" bIns="0" rtlCol="0">
            <a:spAutoFit/>
          </a:bodyPr>
          <a:lstStyle/>
          <a:p>
            <a:pPr marL="12700" marR="5080" algn="just">
              <a:lnSpc>
                <a:spcPct val="116700"/>
              </a:lnSpc>
              <a:spcBef>
                <a:spcPts val="100"/>
              </a:spcBef>
            </a:pPr>
            <a:r>
              <a:rPr sz="1700" b="1" dirty="0">
                <a:solidFill>
                  <a:srgbClr val="800000"/>
                </a:solidFill>
                <a:latin typeface="Arial" panose="020B0604020202020204" pitchFamily="34" charset="0"/>
                <a:cs typeface="Arial" panose="020B0604020202020204" pitchFamily="34" charset="0"/>
              </a:rPr>
              <a:t>The </a:t>
            </a:r>
            <a:r>
              <a:rPr sz="1700" b="1" spc="-5" dirty="0">
                <a:solidFill>
                  <a:srgbClr val="800000"/>
                </a:solidFill>
                <a:latin typeface="Arial" panose="020B0604020202020204" pitchFamily="34" charset="0"/>
                <a:cs typeface="Arial" panose="020B0604020202020204" pitchFamily="34" charset="0"/>
              </a:rPr>
              <a:t>Faculty </a:t>
            </a:r>
            <a:r>
              <a:rPr sz="1700" b="1" dirty="0">
                <a:solidFill>
                  <a:srgbClr val="800000"/>
                </a:solidFill>
                <a:latin typeface="Arial" panose="020B0604020202020204" pitchFamily="34" charset="0"/>
                <a:cs typeface="Arial" panose="020B0604020202020204" pitchFamily="34" charset="0"/>
              </a:rPr>
              <a:t>of Law </a:t>
            </a:r>
            <a:r>
              <a:rPr sz="1700" b="1" spc="-5" dirty="0">
                <a:solidFill>
                  <a:srgbClr val="800000"/>
                </a:solidFill>
                <a:latin typeface="Arial" panose="020B0604020202020204" pitchFamily="34" charset="0"/>
                <a:cs typeface="Arial" panose="020B0604020202020204" pitchFamily="34" charset="0"/>
              </a:rPr>
              <a:t>at the University </a:t>
            </a:r>
            <a:r>
              <a:rPr sz="1700" b="1" dirty="0">
                <a:solidFill>
                  <a:srgbClr val="800000"/>
                </a:solidFill>
                <a:latin typeface="Arial" panose="020B0604020202020204" pitchFamily="34" charset="0"/>
                <a:cs typeface="Arial" panose="020B0604020202020204" pitchFamily="34" charset="0"/>
              </a:rPr>
              <a:t>of </a:t>
            </a:r>
            <a:r>
              <a:rPr sz="1700" b="1" spc="-5" dirty="0">
                <a:solidFill>
                  <a:srgbClr val="800000"/>
                </a:solidFill>
                <a:latin typeface="Arial" panose="020B0604020202020204" pitchFamily="34" charset="0"/>
                <a:cs typeface="Arial" panose="020B0604020202020204" pitchFamily="34" charset="0"/>
              </a:rPr>
              <a:t>Pretoria </a:t>
            </a:r>
            <a:r>
              <a:rPr sz="1700" dirty="0">
                <a:solidFill>
                  <a:schemeClr val="tx2">
                    <a:lumMod val="75000"/>
                  </a:schemeClr>
                </a:solidFill>
                <a:latin typeface="Arial" panose="020B0604020202020204" pitchFamily="34" charset="0"/>
                <a:cs typeface="Arial" panose="020B0604020202020204" pitchFamily="34" charset="0"/>
              </a:rPr>
              <a:t>strives to </a:t>
            </a:r>
            <a:r>
              <a:rPr sz="1700" spc="-5" dirty="0">
                <a:solidFill>
                  <a:schemeClr val="tx2">
                    <a:lumMod val="75000"/>
                  </a:schemeClr>
                </a:solidFill>
                <a:latin typeface="Arial" panose="020B0604020202020204" pitchFamily="34" charset="0"/>
                <a:cs typeface="Arial" panose="020B0604020202020204" pitchFamily="34" charset="0"/>
              </a:rPr>
              <a:t>be </a:t>
            </a:r>
            <a:r>
              <a:rPr sz="1700" dirty="0">
                <a:solidFill>
                  <a:schemeClr val="tx2">
                    <a:lumMod val="75000"/>
                  </a:schemeClr>
                </a:solidFill>
                <a:latin typeface="Arial" panose="020B0604020202020204" pitchFamily="34" charset="0"/>
                <a:cs typeface="Arial" panose="020B0604020202020204" pitchFamily="34" charset="0"/>
              </a:rPr>
              <a:t>an </a:t>
            </a:r>
            <a:r>
              <a:rPr sz="1700" spc="-5" dirty="0">
                <a:solidFill>
                  <a:schemeClr val="tx2">
                    <a:lumMod val="75000"/>
                  </a:schemeClr>
                </a:solidFill>
                <a:latin typeface="Arial" panose="020B0604020202020204" pitchFamily="34" charset="0"/>
                <a:cs typeface="Arial" panose="020B0604020202020204" pitchFamily="34" charset="0"/>
              </a:rPr>
              <a:t>internationally recognised leader in  </a:t>
            </a:r>
            <a:r>
              <a:rPr sz="1700" dirty="0">
                <a:solidFill>
                  <a:schemeClr val="tx2">
                    <a:lumMod val="75000"/>
                  </a:schemeClr>
                </a:solidFill>
                <a:latin typeface="Arial" panose="020B0604020202020204" pitchFamily="34" charset="0"/>
                <a:cs typeface="Arial" panose="020B0604020202020204" pitchFamily="34" charset="0"/>
              </a:rPr>
              <a:t>socially </a:t>
            </a:r>
            <a:r>
              <a:rPr sz="1700" spc="-5" dirty="0">
                <a:solidFill>
                  <a:schemeClr val="tx2">
                    <a:lumMod val="75000"/>
                  </a:schemeClr>
                </a:solidFill>
                <a:latin typeface="Arial" panose="020B0604020202020204" pitchFamily="34" charset="0"/>
                <a:cs typeface="Arial" panose="020B0604020202020204" pitchFamily="34" charset="0"/>
              </a:rPr>
              <a:t>relevant legal research </a:t>
            </a:r>
            <a:r>
              <a:rPr sz="1700" dirty="0">
                <a:solidFill>
                  <a:schemeClr val="tx2">
                    <a:lumMod val="75000"/>
                  </a:schemeClr>
                </a:solidFill>
                <a:latin typeface="Arial" panose="020B0604020202020204" pitchFamily="34" charset="0"/>
                <a:cs typeface="Arial" panose="020B0604020202020204" pitchFamily="34" charset="0"/>
              </a:rPr>
              <a:t>and education </a:t>
            </a:r>
            <a:r>
              <a:rPr sz="1700" spc="-5" dirty="0">
                <a:solidFill>
                  <a:schemeClr val="tx2">
                    <a:lumMod val="75000"/>
                  </a:schemeClr>
                </a:solidFill>
                <a:latin typeface="Arial" panose="020B0604020202020204" pitchFamily="34" charset="0"/>
                <a:cs typeface="Arial" panose="020B0604020202020204" pitchFamily="34" charset="0"/>
              </a:rPr>
              <a:t>in </a:t>
            </a:r>
            <a:r>
              <a:rPr sz="1700" dirty="0">
                <a:solidFill>
                  <a:schemeClr val="tx2">
                    <a:lumMod val="75000"/>
                  </a:schemeClr>
                </a:solidFill>
                <a:latin typeface="Arial" panose="020B0604020202020204" pitchFamily="34" charset="0"/>
                <a:cs typeface="Arial" panose="020B0604020202020204" pitchFamily="34" charset="0"/>
              </a:rPr>
              <a:t>South </a:t>
            </a:r>
            <a:r>
              <a:rPr sz="1700" spc="-5" dirty="0">
                <a:solidFill>
                  <a:schemeClr val="tx2">
                    <a:lumMod val="75000"/>
                  </a:schemeClr>
                </a:solidFill>
                <a:latin typeface="Arial" panose="020B0604020202020204" pitchFamily="34" charset="0"/>
                <a:cs typeface="Arial" panose="020B0604020202020204" pitchFamily="34" charset="0"/>
              </a:rPr>
              <a:t>Africa, Africa </a:t>
            </a:r>
            <a:r>
              <a:rPr sz="1700" dirty="0">
                <a:solidFill>
                  <a:schemeClr val="tx2">
                    <a:lumMod val="75000"/>
                  </a:schemeClr>
                </a:solidFill>
                <a:latin typeface="Arial" panose="020B0604020202020204" pitchFamily="34" charset="0"/>
                <a:cs typeface="Arial" panose="020B0604020202020204" pitchFamily="34" charset="0"/>
              </a:rPr>
              <a:t>and globally. In </a:t>
            </a:r>
            <a:r>
              <a:rPr sz="1700" spc="-5" dirty="0">
                <a:solidFill>
                  <a:schemeClr val="tx2">
                    <a:lumMod val="75000"/>
                  </a:schemeClr>
                </a:solidFill>
                <a:latin typeface="Arial" panose="020B0604020202020204" pitchFamily="34" charset="0"/>
                <a:cs typeface="Arial" panose="020B0604020202020204" pitchFamily="34" charset="0"/>
              </a:rPr>
              <a:t>pursuing its </a:t>
            </a:r>
            <a:r>
              <a:rPr sz="1700" dirty="0" smtClean="0">
                <a:solidFill>
                  <a:schemeClr val="tx2">
                    <a:lumMod val="75000"/>
                  </a:schemeClr>
                </a:solidFill>
                <a:latin typeface="Arial" panose="020B0604020202020204" pitchFamily="34" charset="0"/>
                <a:cs typeface="Arial" panose="020B0604020202020204" pitchFamily="34" charset="0"/>
              </a:rPr>
              <a:t>vision</a:t>
            </a:r>
            <a:r>
              <a:rPr sz="1700" dirty="0">
                <a:solidFill>
                  <a:schemeClr val="tx2">
                    <a:lumMod val="75000"/>
                  </a:schemeClr>
                </a:solidFill>
                <a:latin typeface="Arial" panose="020B0604020202020204" pitchFamily="34" charset="0"/>
                <a:cs typeface="Arial" panose="020B0604020202020204" pitchFamily="34" charset="0"/>
              </a:rPr>
              <a:t>, the Faculty of </a:t>
            </a:r>
            <a:r>
              <a:rPr sz="1700" spc="-5" dirty="0">
                <a:solidFill>
                  <a:schemeClr val="tx2">
                    <a:lumMod val="75000"/>
                  </a:schemeClr>
                </a:solidFill>
                <a:latin typeface="Arial" panose="020B0604020202020204" pitchFamily="34" charset="0"/>
                <a:cs typeface="Arial" panose="020B0604020202020204" pitchFamily="34" charset="0"/>
              </a:rPr>
              <a:t>Law creates </a:t>
            </a:r>
            <a:r>
              <a:rPr sz="1700" dirty="0">
                <a:solidFill>
                  <a:schemeClr val="tx2">
                    <a:lumMod val="75000"/>
                  </a:schemeClr>
                </a:solidFill>
                <a:latin typeface="Arial" panose="020B0604020202020204" pitchFamily="34" charset="0"/>
                <a:cs typeface="Arial" panose="020B0604020202020204" pitchFamily="34" charset="0"/>
              </a:rPr>
              <a:t>and sustains a </a:t>
            </a:r>
            <a:r>
              <a:rPr sz="1700" spc="-5" dirty="0">
                <a:solidFill>
                  <a:schemeClr val="tx2">
                    <a:lumMod val="75000"/>
                  </a:schemeClr>
                </a:solidFill>
                <a:latin typeface="Arial" panose="020B0604020202020204" pitchFamily="34" charset="0"/>
                <a:cs typeface="Arial" panose="020B0604020202020204" pitchFamily="34" charset="0"/>
              </a:rPr>
              <a:t>research </a:t>
            </a:r>
            <a:r>
              <a:rPr sz="1700" dirty="0">
                <a:solidFill>
                  <a:schemeClr val="tx2">
                    <a:lumMod val="75000"/>
                  </a:schemeClr>
                </a:solidFill>
                <a:latin typeface="Arial" panose="020B0604020202020204" pitchFamily="34" charset="0"/>
                <a:cs typeface="Arial" panose="020B0604020202020204" pitchFamily="34" charset="0"/>
              </a:rPr>
              <a:t>and education environment that </a:t>
            </a:r>
            <a:r>
              <a:rPr sz="1700" spc="-5" dirty="0">
                <a:solidFill>
                  <a:schemeClr val="tx2">
                    <a:lumMod val="75000"/>
                  </a:schemeClr>
                </a:solidFill>
                <a:latin typeface="Arial" panose="020B0604020202020204" pitchFamily="34" charset="0"/>
                <a:cs typeface="Arial" panose="020B0604020202020204" pitchFamily="34" charset="0"/>
              </a:rPr>
              <a:t>is  </a:t>
            </a:r>
            <a:r>
              <a:rPr sz="1700" dirty="0">
                <a:solidFill>
                  <a:schemeClr val="tx2">
                    <a:lumMod val="75000"/>
                  </a:schemeClr>
                </a:solidFill>
                <a:latin typeface="Arial" panose="020B0604020202020204" pitchFamily="34" charset="0"/>
                <a:cs typeface="Arial" panose="020B0604020202020204" pitchFamily="34" charset="0"/>
              </a:rPr>
              <a:t>grounded </a:t>
            </a:r>
            <a:r>
              <a:rPr sz="1700" spc="-5" dirty="0">
                <a:solidFill>
                  <a:schemeClr val="tx2">
                    <a:lumMod val="75000"/>
                  </a:schemeClr>
                </a:solidFill>
                <a:latin typeface="Arial" panose="020B0604020202020204" pitchFamily="34" charset="0"/>
                <a:cs typeface="Arial" panose="020B0604020202020204" pitchFamily="34" charset="0"/>
              </a:rPr>
              <a:t>in </a:t>
            </a:r>
            <a:r>
              <a:rPr sz="1700" dirty="0">
                <a:solidFill>
                  <a:schemeClr val="tx2">
                    <a:lumMod val="75000"/>
                  </a:schemeClr>
                </a:solidFill>
                <a:latin typeface="Arial" panose="020B0604020202020204" pitchFamily="34" charset="0"/>
                <a:cs typeface="Arial" panose="020B0604020202020204" pitchFamily="34" charset="0"/>
              </a:rPr>
              <a:t>values of social </a:t>
            </a:r>
            <a:r>
              <a:rPr sz="1700" spc="-5" dirty="0">
                <a:solidFill>
                  <a:schemeClr val="tx2">
                    <a:lumMod val="75000"/>
                  </a:schemeClr>
                </a:solidFill>
                <a:latin typeface="Arial" panose="020B0604020202020204" pitchFamily="34" charset="0"/>
                <a:cs typeface="Arial" panose="020B0604020202020204" pitchFamily="34" charset="0"/>
              </a:rPr>
              <a:t>justice </a:t>
            </a:r>
            <a:r>
              <a:rPr sz="1700" dirty="0">
                <a:solidFill>
                  <a:schemeClr val="tx2">
                    <a:lumMod val="75000"/>
                  </a:schemeClr>
                </a:solidFill>
                <a:latin typeface="Arial" panose="020B0604020202020204" pitchFamily="34" charset="0"/>
                <a:cs typeface="Arial" panose="020B0604020202020204" pitchFamily="34" charset="0"/>
              </a:rPr>
              <a:t>and excellence.</a:t>
            </a:r>
          </a:p>
          <a:p>
            <a:pPr>
              <a:spcBef>
                <a:spcPts val="30"/>
              </a:spcBef>
            </a:pPr>
            <a:endParaRPr sz="1700" dirty="0">
              <a:solidFill>
                <a:schemeClr val="tx2">
                  <a:lumMod val="75000"/>
                </a:schemeClr>
              </a:solidFill>
              <a:latin typeface="Arial" panose="020B0604020202020204" pitchFamily="34" charset="0"/>
              <a:cs typeface="Arial" panose="020B0604020202020204" pitchFamily="34" charset="0"/>
            </a:endParaRPr>
          </a:p>
          <a:p>
            <a:pPr marL="12700" marR="5715" algn="just">
              <a:lnSpc>
                <a:spcPct val="116700"/>
              </a:lnSpc>
            </a:pPr>
            <a:r>
              <a:rPr sz="1700" dirty="0">
                <a:solidFill>
                  <a:schemeClr val="tx2">
                    <a:lumMod val="75000"/>
                  </a:schemeClr>
                </a:solidFill>
                <a:latin typeface="Arial" panose="020B0604020202020204" pitchFamily="34" charset="0"/>
                <a:cs typeface="Arial" panose="020B0604020202020204" pitchFamily="34" charset="0"/>
              </a:rPr>
              <a:t>The Faculty </a:t>
            </a:r>
            <a:r>
              <a:rPr sz="1700" spc="-5" dirty="0">
                <a:solidFill>
                  <a:schemeClr val="tx2">
                    <a:lumMod val="75000"/>
                  </a:schemeClr>
                </a:solidFill>
                <a:latin typeface="Arial" panose="020B0604020202020204" pitchFamily="34" charset="0"/>
                <a:cs typeface="Arial" panose="020B0604020202020204" pitchFamily="34" charset="0"/>
              </a:rPr>
              <a:t>currently ranks </a:t>
            </a:r>
            <a:r>
              <a:rPr sz="1700" dirty="0">
                <a:solidFill>
                  <a:schemeClr val="tx2">
                    <a:lumMod val="75000"/>
                  </a:schemeClr>
                </a:solidFill>
                <a:latin typeface="Arial" panose="020B0604020202020204" pitchFamily="34" charset="0"/>
                <a:cs typeface="Arial" panose="020B0604020202020204" pitchFamily="34" charset="0"/>
              </a:rPr>
              <a:t>under the top 80 universities globally and </a:t>
            </a:r>
            <a:r>
              <a:rPr sz="1700" spc="-5" dirty="0">
                <a:solidFill>
                  <a:schemeClr val="tx2">
                    <a:lumMod val="75000"/>
                  </a:schemeClr>
                </a:solidFill>
                <a:latin typeface="Arial" panose="020B0604020202020204" pitchFamily="34" charset="0"/>
                <a:cs typeface="Arial" panose="020B0604020202020204" pitchFamily="34" charset="0"/>
              </a:rPr>
              <a:t>best in Africa. </a:t>
            </a:r>
            <a:r>
              <a:rPr sz="1700" dirty="0">
                <a:solidFill>
                  <a:schemeClr val="tx2">
                    <a:lumMod val="75000"/>
                  </a:schemeClr>
                </a:solidFill>
                <a:latin typeface="Arial" panose="020B0604020202020204" pitchFamily="34" charset="0"/>
                <a:cs typeface="Arial" panose="020B0604020202020204" pitchFamily="34" charset="0"/>
              </a:rPr>
              <a:t>It houses  specialised </a:t>
            </a:r>
            <a:r>
              <a:rPr sz="1700" spc="-5" dirty="0">
                <a:solidFill>
                  <a:schemeClr val="tx2">
                    <a:lumMod val="75000"/>
                  </a:schemeClr>
                </a:solidFill>
                <a:latin typeface="Arial" panose="020B0604020202020204" pitchFamily="34" charset="0"/>
                <a:cs typeface="Arial" panose="020B0604020202020204" pitchFamily="34" charset="0"/>
              </a:rPr>
              <a:t>research centres </a:t>
            </a:r>
            <a:r>
              <a:rPr sz="1700" dirty="0">
                <a:solidFill>
                  <a:schemeClr val="tx2">
                    <a:lumMod val="75000"/>
                  </a:schemeClr>
                </a:solidFill>
                <a:latin typeface="Arial" panose="020B0604020202020204" pitchFamily="34" charset="0"/>
                <a:cs typeface="Arial" panose="020B0604020202020204" pitchFamily="34" charset="0"/>
              </a:rPr>
              <a:t>and </a:t>
            </a:r>
            <a:r>
              <a:rPr sz="1700" spc="-5" dirty="0">
                <a:solidFill>
                  <a:schemeClr val="tx2">
                    <a:lumMod val="75000"/>
                  </a:schemeClr>
                </a:solidFill>
                <a:latin typeface="Arial" panose="020B0604020202020204" pitchFamily="34" charset="0"/>
                <a:cs typeface="Arial" panose="020B0604020202020204" pitchFamily="34" charset="0"/>
              </a:rPr>
              <a:t>chairs in Advanced Corporate </a:t>
            </a:r>
            <a:r>
              <a:rPr sz="1700" dirty="0">
                <a:solidFill>
                  <a:schemeClr val="tx2">
                    <a:lumMod val="75000"/>
                  </a:schemeClr>
                </a:solidFill>
                <a:latin typeface="Arial" panose="020B0604020202020204" pitchFamily="34" charset="0"/>
                <a:cs typeface="Arial" panose="020B0604020202020204" pitchFamily="34" charset="0"/>
              </a:rPr>
              <a:t>and Insolvency </a:t>
            </a:r>
            <a:r>
              <a:rPr sz="1700" spc="-5" dirty="0">
                <a:solidFill>
                  <a:schemeClr val="tx2">
                    <a:lumMod val="75000"/>
                  </a:schemeClr>
                </a:solidFill>
                <a:latin typeface="Arial" panose="020B0604020202020204" pitchFamily="34" charset="0"/>
                <a:cs typeface="Arial" panose="020B0604020202020204" pitchFamily="34" charset="0"/>
              </a:rPr>
              <a:t>Law, Child Law </a:t>
            </a:r>
            <a:r>
              <a:rPr sz="1700" dirty="0">
                <a:solidFill>
                  <a:schemeClr val="tx2">
                    <a:lumMod val="75000"/>
                  </a:schemeClr>
                </a:solidFill>
                <a:latin typeface="Arial" panose="020B0604020202020204" pitchFamily="34" charset="0"/>
                <a:cs typeface="Arial" panose="020B0604020202020204" pitchFamily="34" charset="0"/>
              </a:rPr>
              <a:t>(with  </a:t>
            </a:r>
            <a:r>
              <a:rPr sz="1700" spc="-5" dirty="0">
                <a:solidFill>
                  <a:schemeClr val="tx2">
                    <a:lumMod val="75000"/>
                  </a:schemeClr>
                </a:solidFill>
                <a:latin typeface="Arial" panose="020B0604020202020204" pitchFamily="34" charset="0"/>
                <a:cs typeface="Arial" panose="020B0604020202020204" pitchFamily="34" charset="0"/>
              </a:rPr>
              <a:t>representation </a:t>
            </a:r>
            <a:r>
              <a:rPr sz="1700" dirty="0">
                <a:solidFill>
                  <a:schemeClr val="tx2">
                    <a:lumMod val="75000"/>
                  </a:schemeClr>
                </a:solidFill>
                <a:latin typeface="Arial" panose="020B0604020202020204" pitchFamily="34" charset="0"/>
                <a:cs typeface="Arial" panose="020B0604020202020204" pitchFamily="34" charset="0"/>
              </a:rPr>
              <a:t>on the </a:t>
            </a:r>
            <a:r>
              <a:rPr sz="1700" spc="-5" dirty="0">
                <a:solidFill>
                  <a:schemeClr val="tx2">
                    <a:lumMod val="75000"/>
                  </a:schemeClr>
                </a:solidFill>
                <a:latin typeface="Arial" panose="020B0604020202020204" pitchFamily="34" charset="0"/>
                <a:cs typeface="Arial" panose="020B0604020202020204" pitchFamily="34" charset="0"/>
              </a:rPr>
              <a:t>United Nations Committee </a:t>
            </a:r>
            <a:r>
              <a:rPr sz="1700" dirty="0">
                <a:solidFill>
                  <a:schemeClr val="tx2">
                    <a:lumMod val="75000"/>
                  </a:schemeClr>
                </a:solidFill>
                <a:latin typeface="Arial" panose="020B0604020202020204" pitchFamily="34" charset="0"/>
                <a:cs typeface="Arial" panose="020B0604020202020204" pitchFamily="34" charset="0"/>
              </a:rPr>
              <a:t>on the </a:t>
            </a:r>
            <a:r>
              <a:rPr sz="1700" spc="-5" dirty="0">
                <a:solidFill>
                  <a:schemeClr val="tx2">
                    <a:lumMod val="75000"/>
                  </a:schemeClr>
                </a:solidFill>
                <a:latin typeface="Arial" panose="020B0604020202020204" pitchFamily="34" charset="0"/>
                <a:cs typeface="Arial" panose="020B0604020202020204" pitchFamily="34" charset="0"/>
              </a:rPr>
              <a:t>Rights </a:t>
            </a:r>
            <a:r>
              <a:rPr sz="1700" dirty="0">
                <a:solidFill>
                  <a:schemeClr val="tx2">
                    <a:lumMod val="75000"/>
                  </a:schemeClr>
                </a:solidFill>
                <a:latin typeface="Arial" panose="020B0604020202020204" pitchFamily="34" charset="0"/>
                <a:cs typeface="Arial" panose="020B0604020202020204" pitchFamily="34" charset="0"/>
              </a:rPr>
              <a:t>of the </a:t>
            </a:r>
            <a:r>
              <a:rPr sz="1700" spc="-5" dirty="0">
                <a:solidFill>
                  <a:schemeClr val="tx2">
                    <a:lumMod val="75000"/>
                  </a:schemeClr>
                </a:solidFill>
                <a:latin typeface="Arial" panose="020B0604020202020204" pitchFamily="34" charset="0"/>
                <a:cs typeface="Arial" panose="020B0604020202020204" pitchFamily="34" charset="0"/>
              </a:rPr>
              <a:t>Child), </a:t>
            </a:r>
            <a:r>
              <a:rPr sz="1700" dirty="0">
                <a:solidFill>
                  <a:schemeClr val="tx2">
                    <a:lumMod val="75000"/>
                  </a:schemeClr>
                </a:solidFill>
                <a:latin typeface="Arial" panose="020B0604020202020204" pitchFamily="34" charset="0"/>
                <a:cs typeface="Arial" panose="020B0604020202020204" pitchFamily="34" charset="0"/>
              </a:rPr>
              <a:t>Extractive Industries </a:t>
            </a:r>
            <a:r>
              <a:rPr sz="1700" spc="-5" dirty="0">
                <a:solidFill>
                  <a:schemeClr val="tx2">
                    <a:lumMod val="75000"/>
                  </a:schemeClr>
                </a:solidFill>
                <a:latin typeface="Arial" panose="020B0604020202020204" pitchFamily="34" charset="0"/>
                <a:cs typeface="Arial" panose="020B0604020202020204" pitchFamily="34" charset="0"/>
              </a:rPr>
              <a:t>Law in  Africa, Human Rights, </a:t>
            </a:r>
            <a:r>
              <a:rPr sz="1700" dirty="0">
                <a:solidFill>
                  <a:schemeClr val="tx2">
                    <a:lumMod val="75000"/>
                  </a:schemeClr>
                </a:solidFill>
                <a:latin typeface="Arial" panose="020B0604020202020204" pitchFamily="34" charset="0"/>
                <a:cs typeface="Arial" panose="020B0604020202020204" pitchFamily="34" charset="0"/>
              </a:rPr>
              <a:t>Intellectual Property </a:t>
            </a:r>
            <a:r>
              <a:rPr sz="1700" spc="-5" dirty="0">
                <a:solidFill>
                  <a:schemeClr val="tx2">
                    <a:lumMod val="75000"/>
                  </a:schemeClr>
                </a:solidFill>
                <a:latin typeface="Arial" panose="020B0604020202020204" pitchFamily="34" charset="0"/>
                <a:cs typeface="Arial" panose="020B0604020202020204" pitchFamily="34" charset="0"/>
              </a:rPr>
              <a:t>Law, </a:t>
            </a:r>
            <a:r>
              <a:rPr sz="1700" dirty="0">
                <a:solidFill>
                  <a:schemeClr val="tx2">
                    <a:lumMod val="75000"/>
                  </a:schemeClr>
                </a:solidFill>
                <a:latin typeface="Arial" panose="020B0604020202020204" pitchFamily="34" charset="0"/>
                <a:cs typeface="Arial" panose="020B0604020202020204" pitchFamily="34" charset="0"/>
              </a:rPr>
              <a:t>International and </a:t>
            </a:r>
            <a:r>
              <a:rPr sz="1700" spc="-5" dirty="0">
                <a:solidFill>
                  <a:schemeClr val="tx2">
                    <a:lumMod val="75000"/>
                  </a:schemeClr>
                </a:solidFill>
                <a:latin typeface="Arial" panose="020B0604020202020204" pitchFamily="34" charset="0"/>
                <a:cs typeface="Arial" panose="020B0604020202020204" pitchFamily="34" charset="0"/>
              </a:rPr>
              <a:t>Comparative Law, Law </a:t>
            </a:r>
            <a:r>
              <a:rPr sz="1700" dirty="0">
                <a:solidFill>
                  <a:schemeClr val="tx2">
                    <a:lumMod val="75000"/>
                  </a:schemeClr>
                </a:solidFill>
                <a:latin typeface="Arial" panose="020B0604020202020204" pitchFamily="34" charset="0"/>
                <a:cs typeface="Arial" panose="020B0604020202020204" pitchFamily="34" charset="0"/>
              </a:rPr>
              <a:t>and  Medicine and Sports and Entertainment </a:t>
            </a:r>
            <a:r>
              <a:rPr sz="1700" spc="-5" dirty="0">
                <a:solidFill>
                  <a:schemeClr val="tx2">
                    <a:lumMod val="75000"/>
                  </a:schemeClr>
                </a:solidFill>
                <a:latin typeface="Arial" panose="020B0604020202020204" pitchFamily="34" charset="0"/>
                <a:cs typeface="Arial" panose="020B0604020202020204" pitchFamily="34" charset="0"/>
              </a:rPr>
              <a:t>Law. </a:t>
            </a:r>
            <a:r>
              <a:rPr sz="1700" dirty="0">
                <a:solidFill>
                  <a:schemeClr val="tx2">
                    <a:lumMod val="75000"/>
                  </a:schemeClr>
                </a:solidFill>
                <a:latin typeface="Arial" panose="020B0604020202020204" pitchFamily="34" charset="0"/>
                <a:cs typeface="Arial" panose="020B0604020202020204" pitchFamily="34" charset="0"/>
              </a:rPr>
              <a:t>It </a:t>
            </a:r>
            <a:r>
              <a:rPr sz="1700" spc="-5" dirty="0">
                <a:solidFill>
                  <a:schemeClr val="tx2">
                    <a:lumMod val="75000"/>
                  </a:schemeClr>
                </a:solidFill>
                <a:latin typeface="Arial" panose="020B0604020202020204" pitchFamily="34" charset="0"/>
                <a:cs typeface="Arial" panose="020B0604020202020204" pitchFamily="34" charset="0"/>
              </a:rPr>
              <a:t>is currently in </a:t>
            </a:r>
            <a:r>
              <a:rPr sz="1700" dirty="0">
                <a:solidFill>
                  <a:schemeClr val="tx2">
                    <a:lumMod val="75000"/>
                  </a:schemeClr>
                </a:solidFill>
                <a:latin typeface="Arial" panose="020B0604020202020204" pitchFamily="34" charset="0"/>
                <a:cs typeface="Arial" panose="020B0604020202020204" pitchFamily="34" charset="0"/>
              </a:rPr>
              <a:t>the unique </a:t>
            </a:r>
            <a:r>
              <a:rPr sz="1700" spc="-5" dirty="0">
                <a:solidFill>
                  <a:schemeClr val="tx2">
                    <a:lumMod val="75000"/>
                  </a:schemeClr>
                </a:solidFill>
                <a:latin typeface="Arial" panose="020B0604020202020204" pitchFamily="34" charset="0"/>
                <a:cs typeface="Arial" panose="020B0604020202020204" pitchFamily="34" charset="0"/>
              </a:rPr>
              <a:t>position where </a:t>
            </a:r>
            <a:r>
              <a:rPr sz="1700" dirty="0">
                <a:solidFill>
                  <a:schemeClr val="tx2">
                    <a:lumMod val="75000"/>
                  </a:schemeClr>
                </a:solidFill>
                <a:latin typeface="Arial" panose="020B0604020202020204" pitchFamily="34" charset="0"/>
                <a:cs typeface="Arial" panose="020B0604020202020204" pitchFamily="34" charset="0"/>
              </a:rPr>
              <a:t>three </a:t>
            </a:r>
            <a:r>
              <a:rPr sz="1700" spc="-5" dirty="0">
                <a:solidFill>
                  <a:schemeClr val="tx2">
                    <a:lumMod val="75000"/>
                  </a:schemeClr>
                </a:solidFill>
                <a:latin typeface="Arial" panose="020B0604020202020204" pitchFamily="34" charset="0"/>
                <a:cs typeface="Arial" panose="020B0604020202020204" pitchFamily="34" charset="0"/>
              </a:rPr>
              <a:t>law  professors </a:t>
            </a:r>
            <a:r>
              <a:rPr sz="1700" dirty="0">
                <a:solidFill>
                  <a:schemeClr val="tx2">
                    <a:lumMod val="75000"/>
                  </a:schemeClr>
                </a:solidFill>
                <a:latin typeface="Arial" panose="020B0604020202020204" pitchFamily="34" charset="0"/>
                <a:cs typeface="Arial" panose="020B0604020202020204" pitchFamily="34" charset="0"/>
              </a:rPr>
              <a:t>(Professors </a:t>
            </a:r>
            <a:r>
              <a:rPr sz="1700" spc="-5" dirty="0">
                <a:solidFill>
                  <a:schemeClr val="tx2">
                    <a:lumMod val="75000"/>
                  </a:schemeClr>
                </a:solidFill>
                <a:latin typeface="Arial" panose="020B0604020202020204" pitchFamily="34" charset="0"/>
                <a:cs typeface="Arial" panose="020B0604020202020204" pitchFamily="34" charset="0"/>
              </a:rPr>
              <a:t>Dire </a:t>
            </a:r>
            <a:r>
              <a:rPr sz="1700" dirty="0">
                <a:solidFill>
                  <a:schemeClr val="tx2">
                    <a:lumMod val="75000"/>
                  </a:schemeClr>
                </a:solidFill>
                <a:latin typeface="Arial" panose="020B0604020202020204" pitchFamily="34" charset="0"/>
                <a:cs typeface="Arial" panose="020B0604020202020204" pitchFamily="34" charset="0"/>
              </a:rPr>
              <a:t>Tladi, </a:t>
            </a:r>
            <a:r>
              <a:rPr sz="1700" spc="-5" dirty="0">
                <a:solidFill>
                  <a:schemeClr val="tx2">
                    <a:lumMod val="75000"/>
                  </a:schemeClr>
                </a:solidFill>
                <a:latin typeface="Arial" panose="020B0604020202020204" pitchFamily="34" charset="0"/>
                <a:cs typeface="Arial" panose="020B0604020202020204" pitchFamily="34" charset="0"/>
              </a:rPr>
              <a:t>Ann </a:t>
            </a:r>
            <a:r>
              <a:rPr sz="1700" dirty="0">
                <a:solidFill>
                  <a:schemeClr val="tx2">
                    <a:lumMod val="75000"/>
                  </a:schemeClr>
                </a:solidFill>
                <a:latin typeface="Arial" panose="020B0604020202020204" pitchFamily="34" charset="0"/>
                <a:cs typeface="Arial" panose="020B0604020202020204" pitchFamily="34" charset="0"/>
              </a:rPr>
              <a:t>Skelton and </a:t>
            </a:r>
            <a:r>
              <a:rPr sz="1700" spc="-5" dirty="0">
                <a:solidFill>
                  <a:schemeClr val="tx2">
                    <a:lumMod val="75000"/>
                  </a:schemeClr>
                </a:solidFill>
                <a:latin typeface="Arial" panose="020B0604020202020204" pitchFamily="34" charset="0"/>
                <a:cs typeface="Arial" panose="020B0604020202020204" pitchFamily="34" charset="0"/>
              </a:rPr>
              <a:t>Christof Heyns) </a:t>
            </a:r>
            <a:r>
              <a:rPr sz="1700" dirty="0">
                <a:solidFill>
                  <a:schemeClr val="tx2">
                    <a:lumMod val="75000"/>
                  </a:schemeClr>
                </a:solidFill>
                <a:latin typeface="Arial" panose="020B0604020202020204" pitchFamily="34" charset="0"/>
                <a:cs typeface="Arial" panose="020B0604020202020204" pitchFamily="34" charset="0"/>
              </a:rPr>
              <a:t>serve as </a:t>
            </a:r>
            <a:r>
              <a:rPr sz="1700" spc="-5" dirty="0">
                <a:solidFill>
                  <a:schemeClr val="tx2">
                    <a:lumMod val="75000"/>
                  </a:schemeClr>
                </a:solidFill>
                <a:latin typeface="Arial" panose="020B0604020202020204" pitchFamily="34" charset="0"/>
                <a:cs typeface="Arial" panose="020B0604020202020204" pitchFamily="34" charset="0"/>
              </a:rPr>
              <a:t>international </a:t>
            </a:r>
            <a:r>
              <a:rPr sz="1700" dirty="0">
                <a:solidFill>
                  <a:schemeClr val="tx2">
                    <a:lumMod val="75000"/>
                  </a:schemeClr>
                </a:solidFill>
                <a:latin typeface="Arial" panose="020B0604020202020204" pitchFamily="34" charset="0"/>
                <a:cs typeface="Arial" panose="020B0604020202020204" pitchFamily="34" charset="0"/>
              </a:rPr>
              <a:t>experts on key  </a:t>
            </a:r>
            <a:r>
              <a:rPr sz="1700" spc="-5" dirty="0">
                <a:solidFill>
                  <a:schemeClr val="tx2">
                    <a:lumMod val="75000"/>
                  </a:schemeClr>
                </a:solidFill>
                <a:latin typeface="Arial" panose="020B0604020202020204" pitchFamily="34" charset="0"/>
                <a:cs typeface="Arial" panose="020B0604020202020204" pitchFamily="34" charset="0"/>
              </a:rPr>
              <a:t>United Nations bodies in Geneva, responsible </a:t>
            </a:r>
            <a:r>
              <a:rPr sz="1700" dirty="0">
                <a:solidFill>
                  <a:schemeClr val="tx2">
                    <a:lumMod val="75000"/>
                  </a:schemeClr>
                </a:solidFill>
                <a:latin typeface="Arial" panose="020B0604020202020204" pitchFamily="34" charset="0"/>
                <a:cs typeface="Arial" panose="020B0604020202020204" pitchFamily="34" charset="0"/>
              </a:rPr>
              <a:t>for the </a:t>
            </a:r>
            <a:r>
              <a:rPr sz="1700" spc="-5" dirty="0">
                <a:solidFill>
                  <a:schemeClr val="tx2">
                    <a:lumMod val="75000"/>
                  </a:schemeClr>
                </a:solidFill>
                <a:latin typeface="Arial" panose="020B0604020202020204" pitchFamily="34" charset="0"/>
                <a:cs typeface="Arial" panose="020B0604020202020204" pitchFamily="34" charset="0"/>
              </a:rPr>
              <a:t>development </a:t>
            </a:r>
            <a:r>
              <a:rPr sz="1700" dirty="0">
                <a:solidFill>
                  <a:schemeClr val="tx2">
                    <a:lumMod val="75000"/>
                  </a:schemeClr>
                </a:solidFill>
                <a:latin typeface="Arial" panose="020B0604020202020204" pitchFamily="34" charset="0"/>
                <a:cs typeface="Arial" panose="020B0604020202020204" pitchFamily="34" charset="0"/>
              </a:rPr>
              <a:t>and application of  </a:t>
            </a:r>
            <a:r>
              <a:rPr sz="1700" spc="-5" dirty="0">
                <a:solidFill>
                  <a:schemeClr val="tx2">
                    <a:lumMod val="75000"/>
                  </a:schemeClr>
                </a:solidFill>
                <a:latin typeface="Arial" panose="020B0604020202020204" pitchFamily="34" charset="0"/>
                <a:cs typeface="Arial" panose="020B0604020202020204" pitchFamily="34" charset="0"/>
              </a:rPr>
              <a:t>international law. </a:t>
            </a:r>
            <a:r>
              <a:rPr sz="1700" dirty="0">
                <a:solidFill>
                  <a:schemeClr val="tx2">
                    <a:lumMod val="75000"/>
                  </a:schemeClr>
                </a:solidFill>
                <a:latin typeface="Arial" panose="020B0604020202020204" pitchFamily="34" charset="0"/>
                <a:cs typeface="Arial" panose="020B0604020202020204" pitchFamily="34" charset="0"/>
              </a:rPr>
              <a:t>Its </a:t>
            </a:r>
            <a:r>
              <a:rPr sz="1700" spc="-5" dirty="0">
                <a:solidFill>
                  <a:schemeClr val="tx2">
                    <a:lumMod val="75000"/>
                  </a:schemeClr>
                </a:solidFill>
                <a:latin typeface="Arial" panose="020B0604020202020204" pitchFamily="34" charset="0"/>
                <a:cs typeface="Arial" panose="020B0604020202020204" pitchFamily="34" charset="0"/>
              </a:rPr>
              <a:t>Deputy Dean, </a:t>
            </a:r>
            <a:r>
              <a:rPr sz="1700" dirty="0">
                <a:solidFill>
                  <a:schemeClr val="tx2">
                    <a:lumMod val="75000"/>
                  </a:schemeClr>
                </a:solidFill>
                <a:latin typeface="Arial" panose="020B0604020202020204" pitchFamily="34" charset="0"/>
                <a:cs typeface="Arial" panose="020B0604020202020204" pitchFamily="34" charset="0"/>
              </a:rPr>
              <a:t>Professor Birgit </a:t>
            </a:r>
            <a:r>
              <a:rPr sz="1700" spc="-5" dirty="0">
                <a:solidFill>
                  <a:schemeClr val="tx2">
                    <a:lumMod val="75000"/>
                  </a:schemeClr>
                </a:solidFill>
                <a:latin typeface="Arial" panose="020B0604020202020204" pitchFamily="34" charset="0"/>
                <a:cs typeface="Arial" panose="020B0604020202020204" pitchFamily="34" charset="0"/>
              </a:rPr>
              <a:t>Kuschke, </a:t>
            </a:r>
            <a:r>
              <a:rPr sz="1700" dirty="0">
                <a:solidFill>
                  <a:schemeClr val="tx2">
                    <a:lumMod val="75000"/>
                  </a:schemeClr>
                </a:solidFill>
                <a:latin typeface="Arial" panose="020B0604020202020204" pitchFamily="34" charset="0"/>
                <a:cs typeface="Arial" panose="020B0604020202020204" pitchFamily="34" charset="0"/>
              </a:rPr>
              <a:t>serves as </a:t>
            </a:r>
            <a:r>
              <a:rPr sz="1700" spc="-5" dirty="0">
                <a:solidFill>
                  <a:schemeClr val="tx2">
                    <a:lumMod val="75000"/>
                  </a:schemeClr>
                </a:solidFill>
                <a:latin typeface="Arial" panose="020B0604020202020204" pitchFamily="34" charset="0"/>
                <a:cs typeface="Arial" panose="020B0604020202020204" pitchFamily="34" charset="0"/>
              </a:rPr>
              <a:t>Vice-President </a:t>
            </a:r>
            <a:r>
              <a:rPr sz="1700" dirty="0">
                <a:solidFill>
                  <a:schemeClr val="tx2">
                    <a:lumMod val="75000"/>
                  </a:schemeClr>
                </a:solidFill>
                <a:latin typeface="Arial" panose="020B0604020202020204" pitchFamily="34" charset="0"/>
                <a:cs typeface="Arial" panose="020B0604020202020204" pitchFamily="34" charset="0"/>
              </a:rPr>
              <a:t>of the  </a:t>
            </a:r>
            <a:r>
              <a:rPr sz="1700" spc="-5" dirty="0">
                <a:solidFill>
                  <a:schemeClr val="tx2">
                    <a:lumMod val="75000"/>
                  </a:schemeClr>
                </a:solidFill>
                <a:latin typeface="Arial" panose="020B0604020202020204" pitchFamily="34" charset="0"/>
                <a:cs typeface="Arial" panose="020B0604020202020204" pitchFamily="34" charset="0"/>
              </a:rPr>
              <a:t>Associaiton </a:t>
            </a:r>
            <a:r>
              <a:rPr sz="1700" dirty="0">
                <a:solidFill>
                  <a:schemeClr val="tx2">
                    <a:lumMod val="75000"/>
                  </a:schemeClr>
                </a:solidFill>
                <a:latin typeface="Arial" panose="020B0604020202020204" pitchFamily="34" charset="0"/>
                <a:cs typeface="Arial" panose="020B0604020202020204" pitchFamily="34" charset="0"/>
              </a:rPr>
              <a:t>International </a:t>
            </a:r>
            <a:r>
              <a:rPr sz="1700" spc="-5" dirty="0">
                <a:solidFill>
                  <a:schemeClr val="tx2">
                    <a:lumMod val="75000"/>
                  </a:schemeClr>
                </a:solidFill>
                <a:latin typeface="Arial" panose="020B0604020202020204" pitchFamily="34" charset="0"/>
                <a:cs typeface="Arial" panose="020B0604020202020204" pitchFamily="34" charset="0"/>
              </a:rPr>
              <a:t>de Droit des Assurances </a:t>
            </a:r>
            <a:r>
              <a:rPr sz="1700" dirty="0">
                <a:solidFill>
                  <a:schemeClr val="tx2">
                    <a:lumMod val="75000"/>
                  </a:schemeClr>
                </a:solidFill>
                <a:latin typeface="Arial" panose="020B0604020202020204" pitchFamily="34" charset="0"/>
                <a:cs typeface="Arial" panose="020B0604020202020204" pitchFamily="34" charset="0"/>
              </a:rPr>
              <a:t>and </a:t>
            </a:r>
            <a:r>
              <a:rPr sz="1700" spc="-5" dirty="0">
                <a:solidFill>
                  <a:schemeClr val="tx2">
                    <a:lumMod val="75000"/>
                  </a:schemeClr>
                </a:solidFill>
                <a:latin typeface="Arial" panose="020B0604020202020204" pitchFamily="34" charset="0"/>
                <a:cs typeface="Arial" panose="020B0604020202020204" pitchFamily="34" charset="0"/>
              </a:rPr>
              <a:t>is </a:t>
            </a:r>
            <a:r>
              <a:rPr sz="1700" dirty="0">
                <a:solidFill>
                  <a:schemeClr val="tx2">
                    <a:lumMod val="75000"/>
                  </a:schemeClr>
                </a:solidFill>
                <a:latin typeface="Arial" panose="020B0604020202020204" pitchFamily="34" charset="0"/>
                <a:cs typeface="Arial" panose="020B0604020202020204" pitchFamily="34" charset="0"/>
              </a:rPr>
              <a:t>a </a:t>
            </a:r>
            <a:r>
              <a:rPr sz="1700" spc="-5" dirty="0">
                <a:solidFill>
                  <a:schemeClr val="tx2">
                    <a:lumMod val="75000"/>
                  </a:schemeClr>
                </a:solidFill>
                <a:latin typeface="Arial" panose="020B0604020202020204" pitchFamily="34" charset="0"/>
                <a:cs typeface="Arial" panose="020B0604020202020204" pitchFamily="34" charset="0"/>
              </a:rPr>
              <a:t>representative </a:t>
            </a:r>
            <a:r>
              <a:rPr sz="1700" dirty="0">
                <a:solidFill>
                  <a:schemeClr val="tx2">
                    <a:lumMod val="75000"/>
                  </a:schemeClr>
                </a:solidFill>
                <a:latin typeface="Arial" panose="020B0604020202020204" pitchFamily="34" charset="0"/>
                <a:cs typeface="Arial" panose="020B0604020202020204" pitchFamily="34" charset="0"/>
              </a:rPr>
              <a:t>of the South </a:t>
            </a:r>
            <a:r>
              <a:rPr sz="1700" spc="-5" dirty="0">
                <a:solidFill>
                  <a:schemeClr val="tx2">
                    <a:lumMod val="75000"/>
                  </a:schemeClr>
                </a:solidFill>
                <a:latin typeface="Arial" panose="020B0604020202020204" pitchFamily="34" charset="0"/>
                <a:cs typeface="Arial" panose="020B0604020202020204" pitchFamily="34" charset="0"/>
              </a:rPr>
              <a:t>African </a:t>
            </a:r>
            <a:r>
              <a:rPr sz="1700" spc="-5" dirty="0" smtClean="0">
                <a:solidFill>
                  <a:schemeClr val="tx2">
                    <a:lumMod val="75000"/>
                  </a:schemeClr>
                </a:solidFill>
                <a:latin typeface="Arial" panose="020B0604020202020204" pitchFamily="34" charset="0"/>
                <a:cs typeface="Arial" panose="020B0604020202020204" pitchFamily="34" charset="0"/>
              </a:rPr>
              <a:t>Chapter</a:t>
            </a:r>
            <a:r>
              <a:rPr sz="1700" spc="-5" dirty="0">
                <a:solidFill>
                  <a:schemeClr val="tx2">
                    <a:lumMod val="75000"/>
                  </a:schemeClr>
                </a:solidFill>
                <a:latin typeface="Arial" panose="020B0604020202020204" pitchFamily="34" charset="0"/>
                <a:cs typeface="Arial" panose="020B0604020202020204" pitchFamily="34" charset="0"/>
              </a:rPr>
              <a:t>.</a:t>
            </a:r>
            <a:endParaRPr sz="1700" dirty="0">
              <a:solidFill>
                <a:schemeClr val="tx2">
                  <a:lumMod val="75000"/>
                </a:schemeClr>
              </a:solidFill>
              <a:latin typeface="Arial" panose="020B0604020202020204" pitchFamily="34" charset="0"/>
              <a:cs typeface="Arial" panose="020B0604020202020204" pitchFamily="34" charset="0"/>
            </a:endParaRPr>
          </a:p>
          <a:p>
            <a:pPr>
              <a:spcBef>
                <a:spcPts val="30"/>
              </a:spcBef>
            </a:pPr>
            <a:endParaRPr sz="1700" dirty="0">
              <a:solidFill>
                <a:schemeClr val="tx2">
                  <a:lumMod val="75000"/>
                </a:schemeClr>
              </a:solidFill>
              <a:latin typeface="Arial" panose="020B0604020202020204" pitchFamily="34" charset="0"/>
              <a:cs typeface="Arial" panose="020B0604020202020204" pitchFamily="34" charset="0"/>
            </a:endParaRPr>
          </a:p>
          <a:p>
            <a:pPr marL="12700" marR="5080" algn="just">
              <a:lnSpc>
                <a:spcPct val="116700"/>
              </a:lnSpc>
            </a:pPr>
            <a:r>
              <a:rPr sz="1700" dirty="0">
                <a:solidFill>
                  <a:schemeClr val="tx2">
                    <a:lumMod val="75000"/>
                  </a:schemeClr>
                </a:solidFill>
                <a:latin typeface="Arial" panose="020B0604020202020204" pitchFamily="34" charset="0"/>
                <a:cs typeface="Arial" panose="020B0604020202020204" pitchFamily="34" charset="0"/>
              </a:rPr>
              <a:t>The Faculty </a:t>
            </a:r>
            <a:r>
              <a:rPr sz="1700" spc="-5" dirty="0">
                <a:solidFill>
                  <a:schemeClr val="tx2">
                    <a:lumMod val="75000"/>
                  </a:schemeClr>
                </a:solidFill>
                <a:latin typeface="Arial" panose="020B0604020202020204" pitchFamily="34" charset="0"/>
                <a:cs typeface="Arial" panose="020B0604020202020204" pitchFamily="34" charset="0"/>
              </a:rPr>
              <a:t>delivered </a:t>
            </a:r>
            <a:r>
              <a:rPr sz="1700" dirty="0">
                <a:solidFill>
                  <a:schemeClr val="tx2">
                    <a:lumMod val="75000"/>
                  </a:schemeClr>
                </a:solidFill>
                <a:latin typeface="Arial" panose="020B0604020202020204" pitchFamily="34" charset="0"/>
                <a:cs typeface="Arial" panose="020B0604020202020204" pitchFamily="34" charset="0"/>
              </a:rPr>
              <a:t>a </a:t>
            </a:r>
            <a:r>
              <a:rPr sz="1700" spc="-5" dirty="0">
                <a:solidFill>
                  <a:schemeClr val="tx2">
                    <a:lumMod val="75000"/>
                  </a:schemeClr>
                </a:solidFill>
                <a:latin typeface="Arial" panose="020B0604020202020204" pitchFamily="34" charset="0"/>
                <a:cs typeface="Arial" panose="020B0604020202020204" pitchFamily="34" charset="0"/>
              </a:rPr>
              <a:t>record </a:t>
            </a:r>
            <a:r>
              <a:rPr sz="1700" dirty="0">
                <a:solidFill>
                  <a:schemeClr val="tx2">
                    <a:lumMod val="75000"/>
                  </a:schemeClr>
                </a:solidFill>
                <a:latin typeface="Arial" panose="020B0604020202020204" pitchFamily="34" charset="0"/>
                <a:cs typeface="Arial" panose="020B0604020202020204" pitchFamily="34" charset="0"/>
              </a:rPr>
              <a:t>number of 35 </a:t>
            </a:r>
            <a:r>
              <a:rPr sz="1700" spc="-5" dirty="0">
                <a:solidFill>
                  <a:schemeClr val="tx2">
                    <a:lumMod val="75000"/>
                  </a:schemeClr>
                </a:solidFill>
                <a:latin typeface="Arial" panose="020B0604020202020204" pitchFamily="34" charset="0"/>
                <a:cs typeface="Arial" panose="020B0604020202020204" pitchFamily="34" charset="0"/>
              </a:rPr>
              <a:t>doctoral degrees in </a:t>
            </a:r>
            <a:r>
              <a:rPr sz="1700" dirty="0">
                <a:solidFill>
                  <a:schemeClr val="tx2">
                    <a:lumMod val="75000"/>
                  </a:schemeClr>
                </a:solidFill>
                <a:latin typeface="Arial" panose="020B0604020202020204" pitchFamily="34" charset="0"/>
                <a:cs typeface="Arial" panose="020B0604020202020204" pitchFamily="34" charset="0"/>
              </a:rPr>
              <a:t>2017 and 179 master’s  </a:t>
            </a:r>
            <a:r>
              <a:rPr sz="1700" spc="-5" dirty="0">
                <a:solidFill>
                  <a:schemeClr val="tx2">
                    <a:lumMod val="75000"/>
                  </a:schemeClr>
                </a:solidFill>
                <a:latin typeface="Arial" panose="020B0604020202020204" pitchFamily="34" charset="0"/>
                <a:cs typeface="Arial" panose="020B0604020202020204" pitchFamily="34" charset="0"/>
              </a:rPr>
              <a:t>degrees. </a:t>
            </a:r>
            <a:r>
              <a:rPr sz="1700" dirty="0">
                <a:solidFill>
                  <a:schemeClr val="tx2">
                    <a:lumMod val="75000"/>
                  </a:schemeClr>
                </a:solidFill>
                <a:latin typeface="Arial" panose="020B0604020202020204" pitchFamily="34" charset="0"/>
                <a:cs typeface="Arial" panose="020B0604020202020204" pitchFamily="34" charset="0"/>
              </a:rPr>
              <a:t>In 2018, 173 master's and 27 </a:t>
            </a:r>
            <a:r>
              <a:rPr sz="1700" spc="-5" dirty="0">
                <a:solidFill>
                  <a:schemeClr val="tx2">
                    <a:lumMod val="75000"/>
                  </a:schemeClr>
                </a:solidFill>
                <a:latin typeface="Arial" panose="020B0604020202020204" pitchFamily="34" charset="0"/>
                <a:cs typeface="Arial" panose="020B0604020202020204" pitchFamily="34" charset="0"/>
              </a:rPr>
              <a:t>doctoral degrees were </a:t>
            </a:r>
            <a:r>
              <a:rPr sz="1700" dirty="0">
                <a:solidFill>
                  <a:schemeClr val="tx2">
                    <a:lumMod val="75000"/>
                  </a:schemeClr>
                </a:solidFill>
                <a:latin typeface="Arial" panose="020B0604020202020204" pitchFamily="34" charset="0"/>
                <a:cs typeface="Arial" panose="020B0604020202020204" pitchFamily="34" charset="0"/>
              </a:rPr>
              <a:t>awarded. It </a:t>
            </a:r>
            <a:r>
              <a:rPr sz="1700" spc="-5" dirty="0">
                <a:solidFill>
                  <a:schemeClr val="tx2">
                    <a:lumMod val="75000"/>
                  </a:schemeClr>
                </a:solidFill>
                <a:latin typeface="Arial" panose="020B0604020202020204" pitchFamily="34" charset="0"/>
                <a:cs typeface="Arial" panose="020B0604020202020204" pitchFamily="34" charset="0"/>
              </a:rPr>
              <a:t>currently  </a:t>
            </a:r>
            <a:r>
              <a:rPr sz="1700" dirty="0">
                <a:solidFill>
                  <a:schemeClr val="tx2">
                    <a:lumMod val="75000"/>
                  </a:schemeClr>
                </a:solidFill>
                <a:latin typeface="Arial" panose="020B0604020202020204" pitchFamily="34" charset="0"/>
                <a:cs typeface="Arial" panose="020B0604020202020204" pitchFamily="34" charset="0"/>
              </a:rPr>
              <a:t>employs 70 </a:t>
            </a:r>
            <a:r>
              <a:rPr sz="1700" spc="-5" dirty="0">
                <a:solidFill>
                  <a:schemeClr val="tx2">
                    <a:lumMod val="75000"/>
                  </a:schemeClr>
                </a:solidFill>
                <a:latin typeface="Arial" panose="020B0604020202020204" pitchFamily="34" charset="0"/>
                <a:cs typeface="Arial" panose="020B0604020202020204" pitchFamily="34" charset="0"/>
              </a:rPr>
              <a:t>dedicated </a:t>
            </a:r>
            <a:r>
              <a:rPr sz="1700" dirty="0">
                <a:solidFill>
                  <a:schemeClr val="tx2">
                    <a:lumMod val="75000"/>
                  </a:schemeClr>
                </a:solidFill>
                <a:latin typeface="Arial" panose="020B0604020202020204" pitchFamily="34" charset="0"/>
                <a:cs typeface="Arial" panose="020B0604020202020204" pitchFamily="34" charset="0"/>
              </a:rPr>
              <a:t>full-time academics, of </a:t>
            </a:r>
            <a:r>
              <a:rPr sz="1700" spc="-5" dirty="0">
                <a:solidFill>
                  <a:schemeClr val="tx2">
                    <a:lumMod val="75000"/>
                  </a:schemeClr>
                </a:solidFill>
                <a:latin typeface="Arial" panose="020B0604020202020204" pitchFamily="34" charset="0"/>
                <a:cs typeface="Arial" panose="020B0604020202020204" pitchFamily="34" charset="0"/>
              </a:rPr>
              <a:t>which </a:t>
            </a:r>
            <a:r>
              <a:rPr sz="1700" dirty="0">
                <a:solidFill>
                  <a:schemeClr val="tx2">
                    <a:lumMod val="75000"/>
                  </a:schemeClr>
                </a:solidFill>
                <a:latin typeface="Arial" panose="020B0604020202020204" pitchFamily="34" charset="0"/>
                <a:cs typeface="Arial" panose="020B0604020202020204" pitchFamily="34" charset="0"/>
              </a:rPr>
              <a:t>approximately two-thirds have</a:t>
            </a:r>
            <a:r>
              <a:rPr sz="1700" spc="65" dirty="0">
                <a:solidFill>
                  <a:schemeClr val="tx2">
                    <a:lumMod val="75000"/>
                  </a:schemeClr>
                </a:solidFill>
                <a:latin typeface="Arial" panose="020B0604020202020204" pitchFamily="34" charset="0"/>
                <a:cs typeface="Arial" panose="020B0604020202020204" pitchFamily="34" charset="0"/>
              </a:rPr>
              <a:t> </a:t>
            </a:r>
            <a:r>
              <a:rPr sz="1700" spc="-5" dirty="0" smtClean="0">
                <a:solidFill>
                  <a:schemeClr val="tx2">
                    <a:lumMod val="75000"/>
                  </a:schemeClr>
                </a:solidFill>
                <a:latin typeface="Arial" panose="020B0604020202020204" pitchFamily="34" charset="0"/>
                <a:cs typeface="Arial" panose="020B0604020202020204" pitchFamily="34" charset="0"/>
              </a:rPr>
              <a:t>doctoral</a:t>
            </a:r>
            <a:r>
              <a:rPr lang="en-ZA" sz="1700" spc="-5" dirty="0" smtClean="0">
                <a:solidFill>
                  <a:schemeClr val="tx2">
                    <a:lumMod val="75000"/>
                  </a:schemeClr>
                </a:solidFill>
                <a:latin typeface="Arial" panose="020B0604020202020204" pitchFamily="34" charset="0"/>
                <a:cs typeface="Arial" panose="020B0604020202020204" pitchFamily="34" charset="0"/>
              </a:rPr>
              <a:t> degrees in various fields of law.  They are supported by highly motivated administrative and su0pport staff, and together they serve and prepare our student community, as preferred employees, for the various law-related career opportunities.</a:t>
            </a:r>
            <a:endParaRPr sz="1700" dirty="0">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7931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7236" y="0"/>
            <a:ext cx="15129393" cy="10083800"/>
          </a:xfrm>
          <a:prstGeom prst="rect">
            <a:avLst/>
          </a:prstGeom>
        </p:spPr>
      </p:pic>
    </p:spTree>
    <p:extLst>
      <p:ext uri="{BB962C8B-B14F-4D97-AF65-F5344CB8AC3E}">
        <p14:creationId xmlns:p14="http://schemas.microsoft.com/office/powerpoint/2010/main" val="4231920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702469" y="458412"/>
            <a:ext cx="12344400" cy="5193088"/>
          </a:xfrm>
          <a:prstGeom prst="rect">
            <a:avLst/>
          </a:prstGeom>
        </p:spPr>
        <p:txBody>
          <a:bodyPr vert="horz" wrap="square" lIns="0" tIns="12700" rIns="0" bIns="0" rtlCol="0">
            <a:spAutoFit/>
          </a:bodyPr>
          <a:lstStyle/>
          <a:p>
            <a:pPr marL="15875" marR="5080">
              <a:lnSpc>
                <a:spcPct val="141700"/>
              </a:lnSpc>
              <a:spcBef>
                <a:spcPts val="100"/>
              </a:spcBef>
            </a:pPr>
            <a:r>
              <a:rPr sz="1900" b="1" spc="45" dirty="0">
                <a:solidFill>
                  <a:srgbClr val="800000"/>
                </a:solidFill>
                <a:latin typeface="Arial" panose="020B0604020202020204" pitchFamily="34" charset="0"/>
                <a:cs typeface="Arial" panose="020B0604020202020204" pitchFamily="34" charset="0"/>
              </a:rPr>
              <a:t>The Faculty </a:t>
            </a:r>
            <a:r>
              <a:rPr sz="1900" b="1" spc="35" dirty="0">
                <a:solidFill>
                  <a:srgbClr val="800000"/>
                </a:solidFill>
                <a:latin typeface="Arial" panose="020B0604020202020204" pitchFamily="34" charset="0"/>
                <a:cs typeface="Arial" panose="020B0604020202020204" pitchFamily="34" charset="0"/>
              </a:rPr>
              <a:t>of </a:t>
            </a:r>
            <a:r>
              <a:rPr sz="1900" b="1" spc="45" dirty="0">
                <a:solidFill>
                  <a:srgbClr val="800000"/>
                </a:solidFill>
                <a:latin typeface="Arial" panose="020B0604020202020204" pitchFamily="34" charset="0"/>
                <a:cs typeface="Arial" panose="020B0604020202020204" pitchFamily="34" charset="0"/>
              </a:rPr>
              <a:t>Law </a:t>
            </a:r>
            <a:r>
              <a:rPr sz="1900" b="1" spc="30" dirty="0">
                <a:solidFill>
                  <a:srgbClr val="800000"/>
                </a:solidFill>
                <a:latin typeface="Arial" panose="020B0604020202020204" pitchFamily="34" charset="0"/>
                <a:cs typeface="Arial" panose="020B0604020202020204" pitchFamily="34" charset="0"/>
              </a:rPr>
              <a:t>at </a:t>
            </a:r>
            <a:r>
              <a:rPr sz="1900" b="1" spc="40" dirty="0">
                <a:solidFill>
                  <a:srgbClr val="800000"/>
                </a:solidFill>
                <a:latin typeface="Arial" panose="020B0604020202020204" pitchFamily="34" charset="0"/>
                <a:cs typeface="Arial" panose="020B0604020202020204" pitchFamily="34" charset="0"/>
              </a:rPr>
              <a:t>the </a:t>
            </a:r>
            <a:r>
              <a:rPr sz="1900" b="1" spc="45" dirty="0">
                <a:solidFill>
                  <a:srgbClr val="800000"/>
                </a:solidFill>
                <a:latin typeface="Arial" panose="020B0604020202020204" pitchFamily="34" charset="0"/>
                <a:cs typeface="Arial" panose="020B0604020202020204" pitchFamily="34" charset="0"/>
              </a:rPr>
              <a:t>University </a:t>
            </a:r>
            <a:r>
              <a:rPr sz="1900" b="1" spc="35" dirty="0">
                <a:solidFill>
                  <a:srgbClr val="800000"/>
                </a:solidFill>
                <a:latin typeface="Arial" panose="020B0604020202020204" pitchFamily="34" charset="0"/>
                <a:cs typeface="Arial" panose="020B0604020202020204" pitchFamily="34" charset="0"/>
              </a:rPr>
              <a:t>of </a:t>
            </a:r>
            <a:r>
              <a:rPr sz="1900" b="1" spc="45" dirty="0">
                <a:solidFill>
                  <a:srgbClr val="800000"/>
                </a:solidFill>
                <a:latin typeface="Arial" panose="020B0604020202020204" pitchFamily="34" charset="0"/>
                <a:cs typeface="Arial" panose="020B0604020202020204" pitchFamily="34" charset="0"/>
              </a:rPr>
              <a:t>Pretoria </a:t>
            </a:r>
            <a:r>
              <a:rPr sz="1900" b="1" spc="30" dirty="0">
                <a:solidFill>
                  <a:schemeClr val="tx2">
                    <a:lumMod val="75000"/>
                  </a:schemeClr>
                </a:solidFill>
                <a:latin typeface="Arial" panose="020B0604020202020204" pitchFamily="34" charset="0"/>
                <a:cs typeface="Arial" panose="020B0604020202020204" pitchFamily="34" charset="0"/>
              </a:rPr>
              <a:t>is </a:t>
            </a:r>
            <a:r>
              <a:rPr sz="1900" b="1" spc="45" dirty="0">
                <a:solidFill>
                  <a:schemeClr val="tx2">
                    <a:lumMod val="75000"/>
                  </a:schemeClr>
                </a:solidFill>
                <a:latin typeface="Arial" panose="020B0604020202020204" pitchFamily="34" charset="0"/>
                <a:cs typeface="Arial" panose="020B0604020202020204" pitchFamily="34" charset="0"/>
              </a:rPr>
              <a:t>involved </a:t>
            </a:r>
            <a:r>
              <a:rPr sz="1900" b="1" spc="35" dirty="0">
                <a:solidFill>
                  <a:schemeClr val="tx2">
                    <a:lumMod val="75000"/>
                  </a:schemeClr>
                </a:solidFill>
                <a:latin typeface="Arial" panose="020B0604020202020204" pitchFamily="34" charset="0"/>
                <a:cs typeface="Arial" panose="020B0604020202020204" pitchFamily="34" charset="0"/>
              </a:rPr>
              <a:t>in </a:t>
            </a:r>
            <a:r>
              <a:rPr sz="1900" b="1" spc="40" dirty="0">
                <a:solidFill>
                  <a:schemeClr val="tx2">
                    <a:lumMod val="75000"/>
                  </a:schemeClr>
                </a:solidFill>
                <a:latin typeface="Arial" panose="020B0604020202020204" pitchFamily="34" charset="0"/>
                <a:cs typeface="Arial" panose="020B0604020202020204" pitchFamily="34" charset="0"/>
              </a:rPr>
              <a:t>the </a:t>
            </a:r>
            <a:r>
              <a:rPr sz="1900" b="1" spc="45" dirty="0">
                <a:solidFill>
                  <a:schemeClr val="tx2">
                    <a:lumMod val="75000"/>
                  </a:schemeClr>
                </a:solidFill>
                <a:latin typeface="Arial" panose="020B0604020202020204" pitchFamily="34" charset="0"/>
                <a:cs typeface="Arial" panose="020B0604020202020204" pitchFamily="34" charset="0"/>
              </a:rPr>
              <a:t>following </a:t>
            </a:r>
            <a:r>
              <a:rPr sz="1900" b="1" spc="50" dirty="0">
                <a:solidFill>
                  <a:schemeClr val="tx2">
                    <a:lumMod val="75000"/>
                  </a:schemeClr>
                </a:solidFill>
                <a:latin typeface="Arial" panose="020B0604020202020204" pitchFamily="34" charset="0"/>
                <a:cs typeface="Arial" panose="020B0604020202020204" pitchFamily="34" charset="0"/>
              </a:rPr>
              <a:t>upcoming </a:t>
            </a:r>
            <a:r>
              <a:rPr sz="1900" b="1" spc="40" dirty="0">
                <a:solidFill>
                  <a:schemeClr val="tx2">
                    <a:lumMod val="75000"/>
                  </a:schemeClr>
                </a:solidFill>
                <a:latin typeface="Arial" panose="020B0604020202020204" pitchFamily="34" charset="0"/>
                <a:cs typeface="Arial" panose="020B0604020202020204" pitchFamily="34" charset="0"/>
              </a:rPr>
              <a:t>high profile  </a:t>
            </a:r>
            <a:r>
              <a:rPr sz="1900" b="1" spc="45" dirty="0">
                <a:solidFill>
                  <a:schemeClr val="tx2">
                    <a:lumMod val="75000"/>
                  </a:schemeClr>
                </a:solidFill>
                <a:latin typeface="Arial" panose="020B0604020202020204" pitchFamily="34" charset="0"/>
                <a:cs typeface="Arial" panose="020B0604020202020204" pitchFamily="34" charset="0"/>
              </a:rPr>
              <a:t>meetings</a:t>
            </a:r>
            <a:r>
              <a:rPr sz="1900" b="1" spc="55" dirty="0">
                <a:solidFill>
                  <a:schemeClr val="tx2">
                    <a:lumMod val="75000"/>
                  </a:schemeClr>
                </a:solidFill>
                <a:latin typeface="Arial" panose="020B0604020202020204" pitchFamily="34" charset="0"/>
                <a:cs typeface="Arial" panose="020B0604020202020204" pitchFamily="34" charset="0"/>
              </a:rPr>
              <a:t> </a:t>
            </a:r>
            <a:r>
              <a:rPr sz="1900" b="1" spc="45" dirty="0">
                <a:solidFill>
                  <a:schemeClr val="tx2">
                    <a:lumMod val="75000"/>
                  </a:schemeClr>
                </a:solidFill>
                <a:latin typeface="Arial" panose="020B0604020202020204" pitchFamily="34" charset="0"/>
                <a:cs typeface="Arial" panose="020B0604020202020204" pitchFamily="34" charset="0"/>
              </a:rPr>
              <a:t>and</a:t>
            </a:r>
            <a:r>
              <a:rPr sz="1900" b="1" spc="25" dirty="0">
                <a:solidFill>
                  <a:schemeClr val="tx2">
                    <a:lumMod val="75000"/>
                  </a:schemeClr>
                </a:solidFill>
                <a:latin typeface="Arial" panose="020B0604020202020204" pitchFamily="34" charset="0"/>
                <a:cs typeface="Arial" panose="020B0604020202020204" pitchFamily="34" charset="0"/>
              </a:rPr>
              <a:t> </a:t>
            </a:r>
            <a:r>
              <a:rPr sz="1900" b="1" spc="45" dirty="0">
                <a:solidFill>
                  <a:schemeClr val="tx2">
                    <a:lumMod val="75000"/>
                  </a:schemeClr>
                </a:solidFill>
                <a:latin typeface="Arial" panose="020B0604020202020204" pitchFamily="34" charset="0"/>
                <a:cs typeface="Arial" panose="020B0604020202020204" pitchFamily="34" charset="0"/>
              </a:rPr>
              <a:t>conferences</a:t>
            </a:r>
            <a:r>
              <a:rPr sz="1900" b="1" spc="25" dirty="0">
                <a:solidFill>
                  <a:schemeClr val="tx2">
                    <a:lumMod val="75000"/>
                  </a:schemeClr>
                </a:solidFill>
                <a:latin typeface="Arial" panose="020B0604020202020204" pitchFamily="34" charset="0"/>
                <a:cs typeface="Arial" panose="020B0604020202020204" pitchFamily="34" charset="0"/>
              </a:rPr>
              <a:t> </a:t>
            </a:r>
            <a:r>
              <a:rPr sz="1900" b="1" spc="35" dirty="0">
                <a:solidFill>
                  <a:schemeClr val="tx2">
                    <a:lumMod val="75000"/>
                  </a:schemeClr>
                </a:solidFill>
                <a:latin typeface="Arial" panose="020B0604020202020204" pitchFamily="34" charset="0"/>
                <a:cs typeface="Arial" panose="020B0604020202020204" pitchFamily="34" charset="0"/>
              </a:rPr>
              <a:t>in</a:t>
            </a:r>
            <a:r>
              <a:rPr sz="1900" b="1" spc="55" dirty="0">
                <a:solidFill>
                  <a:schemeClr val="tx2">
                    <a:lumMod val="75000"/>
                  </a:schemeClr>
                </a:solidFill>
                <a:latin typeface="Arial" panose="020B0604020202020204" pitchFamily="34" charset="0"/>
                <a:cs typeface="Arial" panose="020B0604020202020204" pitchFamily="34" charset="0"/>
              </a:rPr>
              <a:t> </a:t>
            </a:r>
            <a:r>
              <a:rPr sz="1900" b="1" spc="45" dirty="0">
                <a:solidFill>
                  <a:schemeClr val="tx2">
                    <a:lumMod val="75000"/>
                  </a:schemeClr>
                </a:solidFill>
                <a:latin typeface="Arial" panose="020B0604020202020204" pitchFamily="34" charset="0"/>
                <a:cs typeface="Arial" panose="020B0604020202020204" pitchFamily="34" charset="0"/>
              </a:rPr>
              <a:t>2019</a:t>
            </a:r>
            <a:r>
              <a:rPr sz="1900" b="1" spc="-125" dirty="0">
                <a:solidFill>
                  <a:schemeClr val="tx2">
                    <a:lumMod val="75000"/>
                  </a:schemeClr>
                </a:solidFill>
                <a:latin typeface="Arial" panose="020B0604020202020204" pitchFamily="34" charset="0"/>
                <a:cs typeface="Arial" panose="020B0604020202020204" pitchFamily="34" charset="0"/>
              </a:rPr>
              <a:t> </a:t>
            </a:r>
            <a:r>
              <a:rPr sz="1900" b="1" spc="45" dirty="0">
                <a:solidFill>
                  <a:schemeClr val="tx2">
                    <a:lumMod val="75000"/>
                  </a:schemeClr>
                </a:solidFill>
                <a:latin typeface="Arial" panose="020B0604020202020204" pitchFamily="34" charset="0"/>
                <a:cs typeface="Arial" panose="020B0604020202020204" pitchFamily="34" charset="0"/>
              </a:rPr>
              <a:t>and</a:t>
            </a:r>
            <a:r>
              <a:rPr sz="1900" b="1" spc="-125" dirty="0">
                <a:solidFill>
                  <a:schemeClr val="tx2">
                    <a:lumMod val="75000"/>
                  </a:schemeClr>
                </a:solidFill>
                <a:latin typeface="Arial" panose="020B0604020202020204" pitchFamily="34" charset="0"/>
                <a:cs typeface="Arial" panose="020B0604020202020204" pitchFamily="34" charset="0"/>
              </a:rPr>
              <a:t> </a:t>
            </a:r>
            <a:r>
              <a:rPr sz="1900" b="1" spc="45" dirty="0">
                <a:solidFill>
                  <a:schemeClr val="tx2">
                    <a:lumMod val="75000"/>
                  </a:schemeClr>
                </a:solidFill>
                <a:latin typeface="Arial" panose="020B0604020202020204" pitchFamily="34" charset="0"/>
                <a:cs typeface="Arial" panose="020B0604020202020204" pitchFamily="34" charset="0"/>
              </a:rPr>
              <a:t>2020:</a:t>
            </a:r>
            <a:endParaRPr sz="1900" dirty="0">
              <a:solidFill>
                <a:schemeClr val="tx2">
                  <a:lumMod val="75000"/>
                </a:schemeClr>
              </a:solidFill>
              <a:latin typeface="Arial" panose="020B0604020202020204" pitchFamily="34" charset="0"/>
              <a:cs typeface="Arial" panose="020B0604020202020204" pitchFamily="34" charset="0"/>
            </a:endParaRPr>
          </a:p>
          <a:p>
            <a:pPr>
              <a:spcBef>
                <a:spcPts val="45"/>
              </a:spcBef>
            </a:pPr>
            <a:endParaRPr sz="1900" dirty="0">
              <a:solidFill>
                <a:schemeClr val="tx2">
                  <a:lumMod val="75000"/>
                </a:schemeClr>
              </a:solidFill>
              <a:latin typeface="Arial" panose="020B0604020202020204" pitchFamily="34" charset="0"/>
              <a:cs typeface="Arial" panose="020B0604020202020204" pitchFamily="34" charset="0"/>
            </a:endParaRPr>
          </a:p>
          <a:p>
            <a:pPr marL="184150" marR="308610" indent="-168910">
              <a:buFont typeface="Symbol"/>
              <a:buChar char=""/>
              <a:tabLst>
                <a:tab pos="184785" algn="l"/>
                <a:tab pos="2229485" algn="l"/>
                <a:tab pos="2745105" algn="l"/>
                <a:tab pos="3103245" algn="l"/>
                <a:tab pos="3632835" algn="l"/>
                <a:tab pos="4118610" algn="l"/>
                <a:tab pos="4386580" algn="l"/>
                <a:tab pos="5453380" algn="l"/>
                <a:tab pos="5882005" algn="l"/>
              </a:tabLst>
            </a:pPr>
            <a:r>
              <a:rPr sz="1900" spc="45" dirty="0">
                <a:solidFill>
                  <a:schemeClr val="tx2">
                    <a:lumMod val="75000"/>
                  </a:schemeClr>
                </a:solidFill>
                <a:latin typeface="Arial" panose="020B0604020202020204" pitchFamily="34" charset="0"/>
                <a:cs typeface="Arial" panose="020B0604020202020204" pitchFamily="34" charset="0"/>
              </a:rPr>
              <a:t>Professor Ann </a:t>
            </a:r>
            <a:r>
              <a:rPr sz="1900" spc="40" dirty="0">
                <a:solidFill>
                  <a:schemeClr val="tx2">
                    <a:lumMod val="75000"/>
                  </a:schemeClr>
                </a:solidFill>
                <a:latin typeface="Arial" panose="020B0604020202020204" pitchFamily="34" charset="0"/>
                <a:cs typeface="Arial" panose="020B0604020202020204" pitchFamily="34" charset="0"/>
              </a:rPr>
              <a:t>Skelton, </a:t>
            </a:r>
            <a:r>
              <a:rPr sz="1900" spc="50" dirty="0">
                <a:solidFill>
                  <a:schemeClr val="tx2">
                    <a:lumMod val="75000"/>
                  </a:schemeClr>
                </a:solidFill>
                <a:latin typeface="Arial" panose="020B0604020202020204" pitchFamily="34" charset="0"/>
                <a:cs typeface="Arial" panose="020B0604020202020204" pitchFamily="34" charset="0"/>
              </a:rPr>
              <a:t>UNESCO </a:t>
            </a:r>
            <a:r>
              <a:rPr sz="1900" spc="40" dirty="0">
                <a:solidFill>
                  <a:schemeClr val="tx2">
                    <a:lumMod val="75000"/>
                  </a:schemeClr>
                </a:solidFill>
                <a:latin typeface="Arial" panose="020B0604020202020204" pitchFamily="34" charset="0"/>
                <a:cs typeface="Arial" panose="020B0604020202020204" pitchFamily="34" charset="0"/>
              </a:rPr>
              <a:t>Chair: </a:t>
            </a:r>
            <a:r>
              <a:rPr sz="1900" spc="45" dirty="0">
                <a:solidFill>
                  <a:schemeClr val="tx2">
                    <a:lumMod val="75000"/>
                  </a:schemeClr>
                </a:solidFill>
                <a:latin typeface="Arial" panose="020B0604020202020204" pitchFamily="34" charset="0"/>
                <a:cs typeface="Arial" panose="020B0604020202020204" pitchFamily="34" charset="0"/>
              </a:rPr>
              <a:t>Education </a:t>
            </a:r>
            <a:r>
              <a:rPr sz="1900" spc="40" dirty="0">
                <a:solidFill>
                  <a:schemeClr val="tx2">
                    <a:lumMod val="75000"/>
                  </a:schemeClr>
                </a:solidFill>
                <a:latin typeface="Arial" panose="020B0604020202020204" pitchFamily="34" charset="0"/>
                <a:cs typeface="Arial" panose="020B0604020202020204" pitchFamily="34" charset="0"/>
              </a:rPr>
              <a:t>Law </a:t>
            </a:r>
            <a:r>
              <a:rPr sz="1900" spc="30" dirty="0">
                <a:solidFill>
                  <a:schemeClr val="tx2">
                    <a:lumMod val="75000"/>
                  </a:schemeClr>
                </a:solidFill>
                <a:latin typeface="Arial" panose="020B0604020202020204" pitchFamily="34" charset="0"/>
                <a:cs typeface="Arial" panose="020B0604020202020204" pitchFamily="34" charset="0"/>
              </a:rPr>
              <a:t>in </a:t>
            </a:r>
            <a:r>
              <a:rPr sz="1900" spc="40" dirty="0">
                <a:solidFill>
                  <a:schemeClr val="tx2">
                    <a:lumMod val="75000"/>
                  </a:schemeClr>
                </a:solidFill>
                <a:latin typeface="Arial" panose="020B0604020202020204" pitchFamily="34" charset="0"/>
                <a:cs typeface="Arial" panose="020B0604020202020204" pitchFamily="34" charset="0"/>
              </a:rPr>
              <a:t>Africa </a:t>
            </a:r>
            <a:r>
              <a:rPr sz="1900" spc="35" dirty="0">
                <a:solidFill>
                  <a:schemeClr val="tx2">
                    <a:lumMod val="75000"/>
                  </a:schemeClr>
                </a:solidFill>
                <a:latin typeface="Arial" panose="020B0604020202020204" pitchFamily="34" charset="0"/>
                <a:cs typeface="Arial" panose="020B0604020202020204" pitchFamily="34" charset="0"/>
              </a:rPr>
              <a:t>will </a:t>
            </a:r>
            <a:r>
              <a:rPr sz="1900" spc="40" dirty="0">
                <a:solidFill>
                  <a:schemeClr val="tx2">
                    <a:lumMod val="75000"/>
                  </a:schemeClr>
                </a:solidFill>
                <a:latin typeface="Arial" panose="020B0604020202020204" pitchFamily="34" charset="0"/>
                <a:cs typeface="Arial" panose="020B0604020202020204" pitchFamily="34" charset="0"/>
              </a:rPr>
              <a:t>be chairing two international  </a:t>
            </a:r>
            <a:r>
              <a:rPr sz="1900" spc="45" dirty="0">
                <a:solidFill>
                  <a:schemeClr val="tx2">
                    <a:lumMod val="75000"/>
                  </a:schemeClr>
                </a:solidFill>
                <a:latin typeface="Arial" panose="020B0604020202020204" pitchFamily="34" charset="0"/>
                <a:cs typeface="Arial" panose="020B0604020202020204" pitchFamily="34" charset="0"/>
              </a:rPr>
              <a:t>expert meetings</a:t>
            </a:r>
            <a:r>
              <a:rPr sz="1900" spc="-65" dirty="0">
                <a:solidFill>
                  <a:schemeClr val="tx2">
                    <a:lumMod val="75000"/>
                  </a:schemeClr>
                </a:solidFill>
                <a:latin typeface="Arial" panose="020B0604020202020204" pitchFamily="34" charset="0"/>
                <a:cs typeface="Arial" panose="020B0604020202020204" pitchFamily="34" charset="0"/>
              </a:rPr>
              <a:t> </a:t>
            </a:r>
            <a:r>
              <a:rPr sz="1900" spc="40" dirty="0">
                <a:solidFill>
                  <a:schemeClr val="tx2">
                    <a:lumMod val="75000"/>
                  </a:schemeClr>
                </a:solidFill>
                <a:latin typeface="Arial" panose="020B0604020202020204" pitchFamily="34" charset="0"/>
                <a:cs typeface="Arial" panose="020B0604020202020204" pitchFamily="34" charset="0"/>
              </a:rPr>
              <a:t>during </a:t>
            </a:r>
            <a:r>
              <a:rPr sz="1900" spc="260"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2019</a:t>
            </a:r>
            <a:r>
              <a:rPr sz="1900" spc="45" dirty="0" smtClean="0">
                <a:solidFill>
                  <a:schemeClr val="tx2">
                    <a:lumMod val="75000"/>
                  </a:schemeClr>
                </a:solidFill>
                <a:latin typeface="Arial" panose="020B0604020202020204" pitchFamily="34" charset="0"/>
                <a:cs typeface="Arial" panose="020B0604020202020204" pitchFamily="34" charset="0"/>
              </a:rPr>
              <a:t>,</a:t>
            </a:r>
            <a:r>
              <a:rPr lang="en-ZA" sz="1900" spc="45" dirty="0" smtClean="0">
                <a:solidFill>
                  <a:schemeClr val="tx2">
                    <a:lumMod val="75000"/>
                  </a:schemeClr>
                </a:solidFill>
                <a:latin typeface="Arial" panose="020B0604020202020204" pitchFamily="34" charset="0"/>
                <a:cs typeface="Arial" panose="020B0604020202020204" pitchFamily="34" charset="0"/>
              </a:rPr>
              <a:t> </a:t>
            </a:r>
            <a:r>
              <a:rPr sz="1900" spc="45" dirty="0" smtClean="0">
                <a:solidFill>
                  <a:schemeClr val="tx2">
                    <a:lumMod val="75000"/>
                  </a:schemeClr>
                </a:solidFill>
                <a:latin typeface="Arial" panose="020B0604020202020204" pitchFamily="34" charset="0"/>
                <a:cs typeface="Arial" panose="020B0604020202020204" pitchFamily="34" charset="0"/>
              </a:rPr>
              <a:t>which</a:t>
            </a:r>
            <a:r>
              <a:rPr lang="en-ZA" sz="1900" spc="45" dirty="0" smtClean="0">
                <a:solidFill>
                  <a:schemeClr val="tx2">
                    <a:lumMod val="75000"/>
                  </a:schemeClr>
                </a:solidFill>
                <a:latin typeface="Arial" panose="020B0604020202020204" pitchFamily="34" charset="0"/>
                <a:cs typeface="Arial" panose="020B0604020202020204" pitchFamily="34" charset="0"/>
              </a:rPr>
              <a:t> </a:t>
            </a:r>
            <a:r>
              <a:rPr sz="1900" spc="40" dirty="0" smtClean="0">
                <a:solidFill>
                  <a:schemeClr val="tx2">
                    <a:lumMod val="75000"/>
                  </a:schemeClr>
                </a:solidFill>
                <a:latin typeface="Arial" panose="020B0604020202020204" pitchFamily="34" charset="0"/>
                <a:cs typeface="Arial" panose="020B0604020202020204" pitchFamily="34" charset="0"/>
              </a:rPr>
              <a:t>are</a:t>
            </a:r>
            <a:r>
              <a:rPr lang="en-ZA" sz="1900" spc="40" dirty="0" smtClean="0">
                <a:solidFill>
                  <a:schemeClr val="tx2">
                    <a:lumMod val="75000"/>
                  </a:schemeClr>
                </a:solidFill>
                <a:latin typeface="Arial" panose="020B0604020202020204" pitchFamily="34" charset="0"/>
                <a:cs typeface="Arial" panose="020B0604020202020204" pitchFamily="34" charset="0"/>
              </a:rPr>
              <a:t> taking place </a:t>
            </a:r>
            <a:r>
              <a:rPr sz="1900" spc="30" dirty="0" smtClean="0">
                <a:solidFill>
                  <a:schemeClr val="tx2">
                    <a:lumMod val="75000"/>
                  </a:schemeClr>
                </a:solidFill>
                <a:latin typeface="Arial" panose="020B0604020202020204" pitchFamily="34" charset="0"/>
                <a:cs typeface="Arial" panose="020B0604020202020204" pitchFamily="34" charset="0"/>
              </a:rPr>
              <a:t>in</a:t>
            </a:r>
            <a:r>
              <a:rPr lang="en-ZA" sz="1900" spc="30" dirty="0" smtClean="0">
                <a:solidFill>
                  <a:schemeClr val="tx2">
                    <a:lumMod val="75000"/>
                  </a:schemeClr>
                </a:solidFill>
                <a:latin typeface="Arial" panose="020B0604020202020204" pitchFamily="34" charset="0"/>
                <a:cs typeface="Arial" panose="020B0604020202020204" pitchFamily="34" charset="0"/>
              </a:rPr>
              <a:t> </a:t>
            </a:r>
            <a:r>
              <a:rPr sz="1900" spc="40" dirty="0" smtClean="0">
                <a:solidFill>
                  <a:schemeClr val="tx2">
                    <a:lumMod val="75000"/>
                  </a:schemeClr>
                </a:solidFill>
                <a:latin typeface="Arial" panose="020B0604020202020204" pitchFamily="34" charset="0"/>
                <a:cs typeface="Arial" panose="020B0604020202020204" pitchFamily="34" charset="0"/>
              </a:rPr>
              <a:t>Cote</a:t>
            </a:r>
            <a:r>
              <a:rPr sz="1900" spc="260" dirty="0" smtClean="0">
                <a:solidFill>
                  <a:schemeClr val="tx2">
                    <a:lumMod val="75000"/>
                  </a:schemeClr>
                </a:solidFill>
                <a:latin typeface="Arial" panose="020B0604020202020204" pitchFamily="34" charset="0"/>
                <a:cs typeface="Arial" panose="020B0604020202020204" pitchFamily="34" charset="0"/>
              </a:rPr>
              <a:t> </a:t>
            </a:r>
            <a:r>
              <a:rPr sz="1900" spc="40" dirty="0" smtClean="0">
                <a:solidFill>
                  <a:schemeClr val="tx2">
                    <a:lumMod val="75000"/>
                  </a:schemeClr>
                </a:solidFill>
                <a:latin typeface="Arial" panose="020B0604020202020204" pitchFamily="34" charset="0"/>
                <a:cs typeface="Arial" panose="020B0604020202020204" pitchFamily="34" charset="0"/>
              </a:rPr>
              <a:t>d'Ivoire</a:t>
            </a:r>
            <a:r>
              <a:rPr lang="en-ZA" sz="1900" spc="40" dirty="0" smtClean="0">
                <a:solidFill>
                  <a:schemeClr val="tx2">
                    <a:lumMod val="75000"/>
                  </a:schemeClr>
                </a:solidFill>
                <a:latin typeface="Arial" panose="020B0604020202020204" pitchFamily="34" charset="0"/>
                <a:cs typeface="Arial" panose="020B0604020202020204" pitchFamily="34" charset="0"/>
              </a:rPr>
              <a:t> </a:t>
            </a:r>
            <a:r>
              <a:rPr sz="1900" spc="45" dirty="0" smtClean="0">
                <a:solidFill>
                  <a:schemeClr val="tx2">
                    <a:lumMod val="75000"/>
                  </a:schemeClr>
                </a:solidFill>
                <a:latin typeface="Arial" panose="020B0604020202020204" pitchFamily="34" charset="0"/>
                <a:cs typeface="Arial" panose="020B0604020202020204" pitchFamily="34" charset="0"/>
              </a:rPr>
              <a:t>and</a:t>
            </a:r>
            <a:r>
              <a:rPr lang="en-ZA" sz="1900" spc="45" dirty="0" smtClean="0">
                <a:solidFill>
                  <a:schemeClr val="tx2">
                    <a:lumMod val="75000"/>
                  </a:schemeClr>
                </a:solidFill>
                <a:latin typeface="Arial" panose="020B0604020202020204" pitchFamily="34" charset="0"/>
                <a:cs typeface="Arial" panose="020B0604020202020204" pitchFamily="34" charset="0"/>
              </a:rPr>
              <a:t> </a:t>
            </a:r>
            <a:r>
              <a:rPr sz="1900" spc="40" dirty="0" smtClean="0">
                <a:solidFill>
                  <a:schemeClr val="tx2">
                    <a:lumMod val="75000"/>
                  </a:schemeClr>
                </a:solidFill>
                <a:latin typeface="Arial" panose="020B0604020202020204" pitchFamily="34" charset="0"/>
                <a:cs typeface="Arial" panose="020B0604020202020204" pitchFamily="34" charset="0"/>
              </a:rPr>
              <a:t>Venice</a:t>
            </a:r>
            <a:r>
              <a:rPr lang="en-ZA" sz="1900" spc="40" dirty="0" smtClean="0">
                <a:solidFill>
                  <a:schemeClr val="tx2">
                    <a:lumMod val="75000"/>
                  </a:schemeClr>
                </a:solidFill>
                <a:latin typeface="Arial" panose="020B0604020202020204" pitchFamily="34" charset="0"/>
                <a:cs typeface="Arial" panose="020B0604020202020204" pitchFamily="34" charset="0"/>
              </a:rPr>
              <a:t> </a:t>
            </a:r>
            <a:r>
              <a:rPr sz="1900" spc="40" dirty="0" smtClean="0">
                <a:solidFill>
                  <a:schemeClr val="tx2">
                    <a:lumMod val="75000"/>
                  </a:schemeClr>
                </a:solidFill>
                <a:latin typeface="Arial" panose="020B0604020202020204" pitchFamily="34" charset="0"/>
                <a:cs typeface="Arial" panose="020B0604020202020204" pitchFamily="34" charset="0"/>
              </a:rPr>
              <a:t>respectively</a:t>
            </a:r>
            <a:r>
              <a:rPr sz="1900" spc="40" dirty="0">
                <a:solidFill>
                  <a:schemeClr val="tx2">
                    <a:lumMod val="75000"/>
                  </a:schemeClr>
                </a:solidFill>
                <a:latin typeface="Arial" panose="020B0604020202020204" pitchFamily="34" charset="0"/>
                <a:cs typeface="Arial" panose="020B0604020202020204" pitchFamily="34" charset="0"/>
              </a:rPr>
              <a:t>. Kindly </a:t>
            </a:r>
            <a:r>
              <a:rPr sz="1900" spc="45" dirty="0">
                <a:solidFill>
                  <a:schemeClr val="tx2">
                    <a:lumMod val="75000"/>
                  </a:schemeClr>
                </a:solidFill>
                <a:latin typeface="Arial" panose="020B0604020202020204" pitchFamily="34" charset="0"/>
                <a:cs typeface="Arial" panose="020B0604020202020204" pitchFamily="34" charset="0"/>
              </a:rPr>
              <a:t>forward </a:t>
            </a:r>
            <a:r>
              <a:rPr sz="1900" spc="35" dirty="0">
                <a:solidFill>
                  <a:schemeClr val="tx2">
                    <a:lumMod val="75000"/>
                  </a:schemeClr>
                </a:solidFill>
                <a:latin typeface="Arial" panose="020B0604020202020204" pitchFamily="34" charset="0"/>
                <a:cs typeface="Arial" panose="020B0604020202020204" pitchFamily="34" charset="0"/>
              </a:rPr>
              <a:t>an </a:t>
            </a:r>
            <a:r>
              <a:rPr sz="1900" spc="40" dirty="0">
                <a:solidFill>
                  <a:schemeClr val="tx2">
                    <a:lumMod val="75000"/>
                  </a:schemeClr>
                </a:solidFill>
                <a:latin typeface="Arial" panose="020B0604020202020204" pitchFamily="34" charset="0"/>
                <a:cs typeface="Arial" panose="020B0604020202020204" pitchFamily="34" charset="0"/>
              </a:rPr>
              <a:t>email </a:t>
            </a:r>
            <a:r>
              <a:rPr sz="1900" spc="35" dirty="0">
                <a:solidFill>
                  <a:schemeClr val="tx2">
                    <a:lumMod val="75000"/>
                  </a:schemeClr>
                </a:solidFill>
                <a:latin typeface="Arial" panose="020B0604020202020204" pitchFamily="34" charset="0"/>
                <a:cs typeface="Arial" panose="020B0604020202020204" pitchFamily="34" charset="0"/>
              </a:rPr>
              <a:t>to </a:t>
            </a:r>
            <a:r>
              <a:rPr sz="1900" spc="45" dirty="0">
                <a:solidFill>
                  <a:schemeClr val="tx2">
                    <a:lumMod val="75000"/>
                  </a:schemeClr>
                </a:solidFill>
                <a:latin typeface="Arial" panose="020B0604020202020204" pitchFamily="34" charset="0"/>
                <a:cs typeface="Arial" panose="020B0604020202020204" pitchFamily="34" charset="0"/>
                <a:hlinkClick r:id="rId2"/>
              </a:rPr>
              <a:t>pontso.phahlane@up.ac.za </a:t>
            </a:r>
            <a:r>
              <a:rPr sz="1900" spc="35" dirty="0">
                <a:solidFill>
                  <a:schemeClr val="tx2">
                    <a:lumMod val="75000"/>
                  </a:schemeClr>
                </a:solidFill>
                <a:latin typeface="Arial" panose="020B0604020202020204" pitchFamily="34" charset="0"/>
                <a:cs typeface="Arial" panose="020B0604020202020204" pitchFamily="34" charset="0"/>
              </a:rPr>
              <a:t>for </a:t>
            </a:r>
            <a:r>
              <a:rPr sz="1900" spc="45" dirty="0">
                <a:solidFill>
                  <a:schemeClr val="tx2">
                    <a:lumMod val="75000"/>
                  </a:schemeClr>
                </a:solidFill>
                <a:latin typeface="Arial" panose="020B0604020202020204" pitchFamily="34" charset="0"/>
                <a:cs typeface="Arial" panose="020B0604020202020204" pitchFamily="34" charset="0"/>
              </a:rPr>
              <a:t>more</a:t>
            </a:r>
            <a:r>
              <a:rPr sz="1900" spc="254"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information.</a:t>
            </a:r>
            <a:endParaRPr sz="1900" dirty="0">
              <a:solidFill>
                <a:schemeClr val="tx2">
                  <a:lumMod val="75000"/>
                </a:schemeClr>
              </a:solidFill>
              <a:latin typeface="Arial" panose="020B0604020202020204" pitchFamily="34" charset="0"/>
              <a:cs typeface="Arial" panose="020B0604020202020204" pitchFamily="34" charset="0"/>
            </a:endParaRPr>
          </a:p>
          <a:p>
            <a:pPr marL="184150" marR="379095" indent="-168910">
              <a:spcBef>
                <a:spcPts val="500"/>
              </a:spcBef>
              <a:buClr>
                <a:srgbClr val="004F9D"/>
              </a:buClr>
              <a:buFont typeface="Symbol"/>
              <a:buChar char=""/>
              <a:tabLst>
                <a:tab pos="184785" algn="l"/>
              </a:tabLst>
            </a:pPr>
            <a:r>
              <a:rPr sz="1900" spc="40" dirty="0">
                <a:solidFill>
                  <a:schemeClr val="tx2">
                    <a:lumMod val="75000"/>
                  </a:schemeClr>
                </a:solidFill>
                <a:latin typeface="Arial" panose="020B0604020202020204" pitchFamily="34" charset="0"/>
                <a:cs typeface="Arial" panose="020B0604020202020204" pitchFamily="34" charset="0"/>
              </a:rPr>
              <a:t>The </a:t>
            </a:r>
            <a:r>
              <a:rPr sz="1900" spc="45" dirty="0">
                <a:solidFill>
                  <a:schemeClr val="tx2">
                    <a:lumMod val="75000"/>
                  </a:schemeClr>
                </a:solidFill>
                <a:latin typeface="Arial" panose="020B0604020202020204" pitchFamily="34" charset="0"/>
                <a:cs typeface="Arial" panose="020B0604020202020204" pitchFamily="34" charset="0"/>
              </a:rPr>
              <a:t>Association </a:t>
            </a:r>
            <a:r>
              <a:rPr sz="1900" spc="30" dirty="0">
                <a:solidFill>
                  <a:schemeClr val="tx2">
                    <a:lumMod val="75000"/>
                  </a:schemeClr>
                </a:solidFill>
                <a:latin typeface="Arial" panose="020B0604020202020204" pitchFamily="34" charset="0"/>
                <a:cs typeface="Arial" panose="020B0604020202020204" pitchFamily="34" charset="0"/>
              </a:rPr>
              <a:t>of </a:t>
            </a:r>
            <a:r>
              <a:rPr sz="1900" spc="50" dirty="0">
                <a:solidFill>
                  <a:schemeClr val="tx2">
                    <a:lumMod val="75000"/>
                  </a:schemeClr>
                </a:solidFill>
                <a:latin typeface="Arial" panose="020B0604020202020204" pitchFamily="34" charset="0"/>
                <a:cs typeface="Arial" panose="020B0604020202020204" pitchFamily="34" charset="0"/>
              </a:rPr>
              <a:t>Human </a:t>
            </a:r>
            <a:r>
              <a:rPr sz="1900" spc="40" dirty="0">
                <a:solidFill>
                  <a:schemeClr val="tx2">
                    <a:lumMod val="75000"/>
                  </a:schemeClr>
                </a:solidFill>
                <a:latin typeface="Arial" panose="020B0604020202020204" pitchFamily="34" charset="0"/>
                <a:cs typeface="Arial" panose="020B0604020202020204" pitchFamily="34" charset="0"/>
              </a:rPr>
              <a:t>Rights Institutes (AHRI) </a:t>
            </a:r>
            <a:r>
              <a:rPr sz="1900" spc="45" dirty="0">
                <a:solidFill>
                  <a:schemeClr val="tx2">
                    <a:lumMod val="75000"/>
                  </a:schemeClr>
                </a:solidFill>
                <a:latin typeface="Arial" panose="020B0604020202020204" pitchFamily="34" charset="0"/>
                <a:cs typeface="Arial" panose="020B0604020202020204" pitchFamily="34" charset="0"/>
              </a:rPr>
              <a:t>Conference </a:t>
            </a:r>
            <a:r>
              <a:rPr sz="1900" spc="35" dirty="0">
                <a:solidFill>
                  <a:schemeClr val="tx2">
                    <a:lumMod val="75000"/>
                  </a:schemeClr>
                </a:solidFill>
                <a:latin typeface="Arial" panose="020B0604020202020204" pitchFamily="34" charset="0"/>
                <a:cs typeface="Arial" panose="020B0604020202020204" pitchFamily="34" charset="0"/>
              </a:rPr>
              <a:t>will be </a:t>
            </a:r>
            <a:r>
              <a:rPr sz="1900" spc="45" dirty="0">
                <a:solidFill>
                  <a:schemeClr val="tx2">
                    <a:lumMod val="75000"/>
                  </a:schemeClr>
                </a:solidFill>
                <a:latin typeface="Arial" panose="020B0604020202020204" pitchFamily="34" charset="0"/>
                <a:cs typeface="Arial" panose="020B0604020202020204" pitchFamily="34" charset="0"/>
              </a:rPr>
              <a:t>hosted </a:t>
            </a:r>
            <a:r>
              <a:rPr sz="1900" spc="35" dirty="0">
                <a:solidFill>
                  <a:schemeClr val="tx2">
                    <a:lumMod val="75000"/>
                  </a:schemeClr>
                </a:solidFill>
                <a:latin typeface="Arial" panose="020B0604020202020204" pitchFamily="34" charset="0"/>
                <a:cs typeface="Arial" panose="020B0604020202020204" pitchFamily="34" charset="0"/>
              </a:rPr>
              <a:t>by </a:t>
            </a:r>
            <a:r>
              <a:rPr sz="1900" spc="40" dirty="0">
                <a:solidFill>
                  <a:schemeClr val="tx2">
                    <a:lumMod val="75000"/>
                  </a:schemeClr>
                </a:solidFill>
                <a:latin typeface="Arial" panose="020B0604020202020204" pitchFamily="34" charset="0"/>
                <a:cs typeface="Arial" panose="020B0604020202020204" pitchFamily="34" charset="0"/>
              </a:rPr>
              <a:t>the </a:t>
            </a:r>
            <a:r>
              <a:rPr sz="1900" spc="45" dirty="0">
                <a:solidFill>
                  <a:schemeClr val="tx2">
                    <a:lumMod val="75000"/>
                  </a:schemeClr>
                </a:solidFill>
                <a:latin typeface="Arial" panose="020B0604020202020204" pitchFamily="34" charset="0"/>
                <a:cs typeface="Arial" panose="020B0604020202020204" pitchFamily="34" charset="0"/>
              </a:rPr>
              <a:t>Centre </a:t>
            </a:r>
            <a:r>
              <a:rPr sz="1900" spc="35" dirty="0">
                <a:solidFill>
                  <a:schemeClr val="tx2">
                    <a:lumMod val="75000"/>
                  </a:schemeClr>
                </a:solidFill>
                <a:latin typeface="Arial" panose="020B0604020202020204" pitchFamily="34" charset="0"/>
                <a:cs typeface="Arial" panose="020B0604020202020204" pitchFamily="34" charset="0"/>
              </a:rPr>
              <a:t>for  </a:t>
            </a:r>
            <a:r>
              <a:rPr sz="1900" spc="50" dirty="0">
                <a:solidFill>
                  <a:schemeClr val="tx2">
                    <a:lumMod val="75000"/>
                  </a:schemeClr>
                </a:solidFill>
                <a:latin typeface="Arial" panose="020B0604020202020204" pitchFamily="34" charset="0"/>
                <a:cs typeface="Arial" panose="020B0604020202020204" pitchFamily="34" charset="0"/>
              </a:rPr>
              <a:t>Human </a:t>
            </a:r>
            <a:r>
              <a:rPr sz="1900" spc="40" dirty="0">
                <a:solidFill>
                  <a:schemeClr val="tx2">
                    <a:lumMod val="75000"/>
                  </a:schemeClr>
                </a:solidFill>
                <a:latin typeface="Arial" panose="020B0604020202020204" pitchFamily="34" charset="0"/>
                <a:cs typeface="Arial" panose="020B0604020202020204" pitchFamily="34" charset="0"/>
              </a:rPr>
              <a:t>Rights </a:t>
            </a:r>
            <a:r>
              <a:rPr sz="1900" spc="30" dirty="0">
                <a:solidFill>
                  <a:schemeClr val="tx2">
                    <a:lumMod val="75000"/>
                  </a:schemeClr>
                </a:solidFill>
                <a:latin typeface="Arial" panose="020B0604020202020204" pitchFamily="34" charset="0"/>
                <a:cs typeface="Arial" panose="020B0604020202020204" pitchFamily="34" charset="0"/>
              </a:rPr>
              <a:t>in </a:t>
            </a:r>
            <a:r>
              <a:rPr sz="1900" spc="40" dirty="0">
                <a:solidFill>
                  <a:schemeClr val="tx2">
                    <a:lumMod val="75000"/>
                  </a:schemeClr>
                </a:solidFill>
                <a:latin typeface="Arial" panose="020B0604020202020204" pitchFamily="34" charset="0"/>
                <a:cs typeface="Arial" panose="020B0604020202020204" pitchFamily="34" charset="0"/>
              </a:rPr>
              <a:t>the Faculty </a:t>
            </a:r>
            <a:r>
              <a:rPr sz="1900" spc="45" dirty="0">
                <a:solidFill>
                  <a:schemeClr val="tx2">
                    <a:lumMod val="75000"/>
                  </a:schemeClr>
                </a:solidFill>
                <a:latin typeface="Arial" panose="020B0604020202020204" pitchFamily="34" charset="0"/>
                <a:cs typeface="Arial" panose="020B0604020202020204" pitchFamily="34" charset="0"/>
              </a:rPr>
              <a:t>from </a:t>
            </a:r>
            <a:r>
              <a:rPr sz="1900" spc="25" dirty="0">
                <a:solidFill>
                  <a:schemeClr val="tx2">
                    <a:lumMod val="75000"/>
                  </a:schemeClr>
                </a:solidFill>
                <a:latin typeface="Arial" panose="020B0604020202020204" pitchFamily="34" charset="0"/>
                <a:cs typeface="Arial" panose="020B0604020202020204" pitchFamily="34" charset="0"/>
              </a:rPr>
              <a:t>4 </a:t>
            </a:r>
            <a:r>
              <a:rPr sz="1900" spc="35" dirty="0">
                <a:solidFill>
                  <a:schemeClr val="tx2">
                    <a:lumMod val="75000"/>
                  </a:schemeClr>
                </a:solidFill>
                <a:latin typeface="Arial" panose="020B0604020202020204" pitchFamily="34" charset="0"/>
                <a:cs typeface="Arial" panose="020B0604020202020204" pitchFamily="34" charset="0"/>
              </a:rPr>
              <a:t>to </a:t>
            </a:r>
            <a:r>
              <a:rPr sz="1900" spc="25" dirty="0">
                <a:solidFill>
                  <a:schemeClr val="tx2">
                    <a:lumMod val="75000"/>
                  </a:schemeClr>
                </a:solidFill>
                <a:latin typeface="Arial" panose="020B0604020202020204" pitchFamily="34" charset="0"/>
                <a:cs typeface="Arial" panose="020B0604020202020204" pitchFamily="34" charset="0"/>
              </a:rPr>
              <a:t>5 </a:t>
            </a:r>
            <a:r>
              <a:rPr sz="1900" spc="45" dirty="0">
                <a:solidFill>
                  <a:schemeClr val="tx2">
                    <a:lumMod val="75000"/>
                  </a:schemeClr>
                </a:solidFill>
                <a:latin typeface="Arial" panose="020B0604020202020204" pitchFamily="34" charset="0"/>
                <a:cs typeface="Arial" panose="020B0604020202020204" pitchFamily="34" charset="0"/>
              </a:rPr>
              <a:t>September 2020 </a:t>
            </a:r>
            <a:r>
              <a:rPr sz="1900" spc="30" dirty="0">
                <a:solidFill>
                  <a:schemeClr val="tx2">
                    <a:lumMod val="75000"/>
                  </a:schemeClr>
                </a:solidFill>
                <a:latin typeface="Arial" panose="020B0604020202020204" pitchFamily="34" charset="0"/>
                <a:cs typeface="Arial" panose="020B0604020202020204" pitchFamily="34" charset="0"/>
              </a:rPr>
              <a:t>at </a:t>
            </a:r>
            <a:r>
              <a:rPr sz="1900" spc="40" dirty="0">
                <a:solidFill>
                  <a:schemeClr val="tx2">
                    <a:lumMod val="75000"/>
                  </a:schemeClr>
                </a:solidFill>
                <a:latin typeface="Arial" panose="020B0604020202020204" pitchFamily="34" charset="0"/>
                <a:cs typeface="Arial" panose="020B0604020202020204" pitchFamily="34" charset="0"/>
              </a:rPr>
              <a:t>the University's </a:t>
            </a:r>
            <a:r>
              <a:rPr sz="1900" spc="40" dirty="0">
                <a:solidFill>
                  <a:schemeClr val="tx2">
                    <a:lumMod val="75000"/>
                  </a:schemeClr>
                </a:solidFill>
                <a:latin typeface="Arial" panose="020B0604020202020204" pitchFamily="34" charset="0"/>
                <a:cs typeface="Arial" panose="020B0604020202020204" pitchFamily="34" charset="0"/>
                <a:hlinkClick r:id="rId3"/>
              </a:rPr>
              <a:t>Future </a:t>
            </a:r>
            <a:r>
              <a:rPr sz="1900" spc="40" dirty="0" smtClean="0">
                <a:solidFill>
                  <a:schemeClr val="tx2">
                    <a:lumMod val="75000"/>
                  </a:schemeClr>
                </a:solidFill>
                <a:latin typeface="Arial" panose="020B0604020202020204" pitchFamily="34" charset="0"/>
                <a:cs typeface="Arial" panose="020B0604020202020204" pitchFamily="34" charset="0"/>
                <a:hlinkClick r:id="rId3"/>
              </a:rPr>
              <a:t>Africa</a:t>
            </a:r>
            <a:r>
              <a:rPr lang="en-ZA" sz="1900" spc="195" dirty="0">
                <a:solidFill>
                  <a:schemeClr val="tx2">
                    <a:lumMod val="75000"/>
                  </a:schemeClr>
                </a:solidFill>
                <a:latin typeface="Arial" panose="020B0604020202020204" pitchFamily="34" charset="0"/>
                <a:cs typeface="Arial" panose="020B0604020202020204" pitchFamily="34" charset="0"/>
                <a:hlinkClick r:id="rId3"/>
              </a:rPr>
              <a:t> </a:t>
            </a:r>
            <a:r>
              <a:rPr sz="1900" spc="45" dirty="0" smtClean="0">
                <a:solidFill>
                  <a:schemeClr val="tx2">
                    <a:lumMod val="75000"/>
                  </a:schemeClr>
                </a:solidFill>
                <a:latin typeface="Arial" panose="020B0604020202020204" pitchFamily="34" charset="0"/>
                <a:cs typeface="Arial" panose="020B0604020202020204" pitchFamily="34" charset="0"/>
                <a:hlinkClick r:id="rId3"/>
              </a:rPr>
              <a:t>Campus</a:t>
            </a:r>
            <a:r>
              <a:rPr sz="1900" spc="45" dirty="0">
                <a:solidFill>
                  <a:schemeClr val="tx2">
                    <a:lumMod val="75000"/>
                  </a:schemeClr>
                </a:solidFill>
                <a:latin typeface="Arial" panose="020B0604020202020204" pitchFamily="34" charset="0"/>
                <a:cs typeface="Arial" panose="020B0604020202020204" pitchFamily="34" charset="0"/>
                <a:hlinkClick r:id="rId3"/>
              </a:rPr>
              <a:t>.</a:t>
            </a:r>
            <a:endParaRPr sz="1900" dirty="0">
              <a:solidFill>
                <a:schemeClr val="tx2">
                  <a:lumMod val="75000"/>
                </a:schemeClr>
              </a:solidFill>
              <a:latin typeface="Arial" panose="020B0604020202020204" pitchFamily="34" charset="0"/>
              <a:cs typeface="Arial" panose="020B0604020202020204" pitchFamily="34" charset="0"/>
            </a:endParaRPr>
          </a:p>
          <a:p>
            <a:pPr marL="184150" marR="647065" indent="-168910">
              <a:spcBef>
                <a:spcPts val="500"/>
              </a:spcBef>
              <a:buFont typeface="Symbol"/>
              <a:buChar char=""/>
              <a:tabLst>
                <a:tab pos="184785" algn="l"/>
              </a:tabLst>
            </a:pPr>
            <a:r>
              <a:rPr sz="1900" spc="40" dirty="0">
                <a:solidFill>
                  <a:schemeClr val="tx2">
                    <a:lumMod val="75000"/>
                  </a:schemeClr>
                </a:solidFill>
                <a:latin typeface="Arial" panose="020B0604020202020204" pitchFamily="34" charset="0"/>
                <a:cs typeface="Arial" panose="020B0604020202020204" pitchFamily="34" charset="0"/>
              </a:rPr>
              <a:t>The </a:t>
            </a:r>
            <a:r>
              <a:rPr sz="1900" spc="45" dirty="0">
                <a:solidFill>
                  <a:schemeClr val="tx2">
                    <a:lumMod val="75000"/>
                  </a:schemeClr>
                </a:solidFill>
                <a:latin typeface="Arial" panose="020B0604020202020204" pitchFamily="34" charset="0"/>
                <a:cs typeface="Arial" panose="020B0604020202020204" pitchFamily="34" charset="0"/>
              </a:rPr>
              <a:t>Department </a:t>
            </a:r>
            <a:r>
              <a:rPr sz="1900" spc="30" dirty="0">
                <a:solidFill>
                  <a:schemeClr val="tx2">
                    <a:lumMod val="75000"/>
                  </a:schemeClr>
                </a:solidFill>
                <a:latin typeface="Arial" panose="020B0604020202020204" pitchFamily="34" charset="0"/>
                <a:cs typeface="Arial" panose="020B0604020202020204" pitchFamily="34" charset="0"/>
              </a:rPr>
              <a:t>of </a:t>
            </a:r>
            <a:r>
              <a:rPr sz="1900" spc="45" dirty="0">
                <a:solidFill>
                  <a:schemeClr val="tx2">
                    <a:lumMod val="75000"/>
                  </a:schemeClr>
                </a:solidFill>
                <a:latin typeface="Arial" panose="020B0604020202020204" pitchFamily="34" charset="0"/>
                <a:cs typeface="Arial" panose="020B0604020202020204" pitchFamily="34" charset="0"/>
              </a:rPr>
              <a:t>Mercantile Law </a:t>
            </a:r>
            <a:r>
              <a:rPr sz="1900" spc="30" dirty="0">
                <a:solidFill>
                  <a:schemeClr val="tx2">
                    <a:lumMod val="75000"/>
                  </a:schemeClr>
                </a:solidFill>
                <a:latin typeface="Arial" panose="020B0604020202020204" pitchFamily="34" charset="0"/>
                <a:cs typeface="Arial" panose="020B0604020202020204" pitchFamily="34" charset="0"/>
              </a:rPr>
              <a:t>in </a:t>
            </a:r>
            <a:r>
              <a:rPr sz="1900" spc="40" dirty="0">
                <a:solidFill>
                  <a:schemeClr val="tx2">
                    <a:lumMod val="75000"/>
                  </a:schemeClr>
                </a:solidFill>
                <a:latin typeface="Arial" panose="020B0604020202020204" pitchFamily="34" charset="0"/>
                <a:cs typeface="Arial" panose="020B0604020202020204" pitchFamily="34" charset="0"/>
              </a:rPr>
              <a:t>the Faculty </a:t>
            </a:r>
            <a:r>
              <a:rPr lang="en-ZA" sz="1900" spc="35" dirty="0" smtClean="0">
                <a:solidFill>
                  <a:schemeClr val="tx2">
                    <a:lumMod val="75000"/>
                  </a:schemeClr>
                </a:solidFill>
                <a:latin typeface="Arial" panose="020B0604020202020204" pitchFamily="34" charset="0"/>
                <a:cs typeface="Arial" panose="020B0604020202020204" pitchFamily="34" charset="0"/>
              </a:rPr>
              <a:t>is </a:t>
            </a:r>
            <a:r>
              <a:rPr sz="1900" spc="45" dirty="0" smtClean="0">
                <a:solidFill>
                  <a:schemeClr val="tx2">
                    <a:lumMod val="75000"/>
                  </a:schemeClr>
                </a:solidFill>
                <a:latin typeface="Arial" panose="020B0604020202020204" pitchFamily="34" charset="0"/>
                <a:cs typeface="Arial" panose="020B0604020202020204" pitchFamily="34" charset="0"/>
              </a:rPr>
              <a:t>hosting </a:t>
            </a:r>
            <a:r>
              <a:rPr sz="1900" spc="40" dirty="0">
                <a:solidFill>
                  <a:schemeClr val="tx2">
                    <a:lumMod val="75000"/>
                  </a:schemeClr>
                </a:solidFill>
                <a:latin typeface="Arial" panose="020B0604020202020204" pitchFamily="34" charset="0"/>
                <a:cs typeface="Arial" panose="020B0604020202020204" pitchFamily="34" charset="0"/>
              </a:rPr>
              <a:t>the 4th University </a:t>
            </a:r>
            <a:r>
              <a:rPr sz="1900" spc="30" dirty="0">
                <a:solidFill>
                  <a:schemeClr val="tx2">
                    <a:lumMod val="75000"/>
                  </a:schemeClr>
                </a:solidFill>
                <a:latin typeface="Arial" panose="020B0604020202020204" pitchFamily="34" charset="0"/>
                <a:cs typeface="Arial" panose="020B0604020202020204" pitchFamily="34" charset="0"/>
              </a:rPr>
              <a:t>of </a:t>
            </a:r>
            <a:r>
              <a:rPr sz="1900" spc="40" dirty="0">
                <a:solidFill>
                  <a:schemeClr val="tx2">
                    <a:lumMod val="75000"/>
                  </a:schemeClr>
                </a:solidFill>
                <a:latin typeface="Arial" panose="020B0604020202020204" pitchFamily="34" charset="0"/>
                <a:cs typeface="Arial" panose="020B0604020202020204" pitchFamily="34" charset="0"/>
              </a:rPr>
              <a:t>Pretoria  International</a:t>
            </a:r>
            <a:r>
              <a:rPr sz="1900" spc="-55" dirty="0">
                <a:solidFill>
                  <a:schemeClr val="tx2">
                    <a:lumMod val="75000"/>
                  </a:schemeClr>
                </a:solidFill>
                <a:latin typeface="Arial" panose="020B0604020202020204" pitchFamily="34" charset="0"/>
                <a:cs typeface="Arial" panose="020B0604020202020204" pitchFamily="34" charset="0"/>
              </a:rPr>
              <a:t> </a:t>
            </a:r>
            <a:r>
              <a:rPr lang="en-ZA" sz="1900" spc="-55" dirty="0" smtClean="0">
                <a:solidFill>
                  <a:schemeClr val="tx2">
                    <a:lumMod val="75000"/>
                  </a:schemeClr>
                </a:solidFill>
                <a:latin typeface="Arial" panose="020B0604020202020204" pitchFamily="34" charset="0"/>
                <a:cs typeface="Arial" panose="020B0604020202020204" pitchFamily="34" charset="0"/>
              </a:rPr>
              <a:t>Consumer Law </a:t>
            </a:r>
            <a:r>
              <a:rPr sz="1900" spc="60" dirty="0" smtClean="0">
                <a:solidFill>
                  <a:schemeClr val="tx2">
                    <a:lumMod val="75000"/>
                  </a:schemeClr>
                </a:solidFill>
                <a:latin typeface="Arial" panose="020B0604020202020204" pitchFamily="34" charset="0"/>
                <a:cs typeface="Arial" panose="020B0604020202020204" pitchFamily="34" charset="0"/>
              </a:rPr>
              <a:t>Conference</a:t>
            </a:r>
            <a:r>
              <a:rPr lang="en-ZA" sz="1900" spc="60" dirty="0" smtClean="0">
                <a:solidFill>
                  <a:schemeClr val="tx2">
                    <a:lumMod val="75000"/>
                  </a:schemeClr>
                </a:solidFill>
                <a:latin typeface="Arial" panose="020B0604020202020204" pitchFamily="34" charset="0"/>
                <a:cs typeface="Arial" panose="020B0604020202020204" pitchFamily="34" charset="0"/>
              </a:rPr>
              <a:t> </a:t>
            </a:r>
            <a:r>
              <a:rPr sz="1900" spc="60" dirty="0" smtClean="0">
                <a:solidFill>
                  <a:schemeClr val="tx2">
                    <a:lumMod val="75000"/>
                  </a:schemeClr>
                </a:solidFill>
                <a:latin typeface="Arial" panose="020B0604020202020204" pitchFamily="34" charset="0"/>
                <a:cs typeface="Arial" panose="020B0604020202020204" pitchFamily="34" charset="0"/>
              </a:rPr>
              <a:t>from</a:t>
            </a:r>
            <a:r>
              <a:rPr lang="en-ZA" sz="1900" spc="60" dirty="0" smtClean="0">
                <a:solidFill>
                  <a:schemeClr val="tx2">
                    <a:lumMod val="75000"/>
                  </a:schemeClr>
                </a:solidFill>
                <a:latin typeface="Arial" panose="020B0604020202020204" pitchFamily="34" charset="0"/>
                <a:cs typeface="Arial" panose="020B0604020202020204" pitchFamily="34" charset="0"/>
              </a:rPr>
              <a:t> </a:t>
            </a:r>
            <a:r>
              <a:rPr sz="1900" spc="60" dirty="0" smtClean="0">
                <a:solidFill>
                  <a:schemeClr val="tx2">
                    <a:lumMod val="75000"/>
                  </a:schemeClr>
                </a:solidFill>
                <a:latin typeface="Arial" panose="020B0604020202020204" pitchFamily="34" charset="0"/>
                <a:cs typeface="Arial" panose="020B0604020202020204" pitchFamily="34" charset="0"/>
              </a:rPr>
              <a:t>23</a:t>
            </a:r>
            <a:r>
              <a:rPr lang="en-ZA" sz="1900" spc="60" dirty="0" smtClean="0">
                <a:solidFill>
                  <a:schemeClr val="tx2">
                    <a:lumMod val="75000"/>
                  </a:schemeClr>
                </a:solidFill>
                <a:latin typeface="Arial" panose="020B0604020202020204" pitchFamily="34" charset="0"/>
                <a:cs typeface="Arial" panose="020B0604020202020204" pitchFamily="34" charset="0"/>
              </a:rPr>
              <a:t> </a:t>
            </a:r>
            <a:r>
              <a:rPr sz="1900" spc="60" dirty="0" smtClean="0">
                <a:solidFill>
                  <a:schemeClr val="tx2">
                    <a:lumMod val="75000"/>
                  </a:schemeClr>
                </a:solidFill>
                <a:latin typeface="Arial" panose="020B0604020202020204" pitchFamily="34" charset="0"/>
                <a:cs typeface="Arial" panose="020B0604020202020204" pitchFamily="34" charset="0"/>
              </a:rPr>
              <a:t>to</a:t>
            </a:r>
            <a:r>
              <a:rPr lang="en-ZA" sz="1900" spc="60" dirty="0" smtClean="0">
                <a:solidFill>
                  <a:schemeClr val="tx2">
                    <a:lumMod val="75000"/>
                  </a:schemeClr>
                </a:solidFill>
                <a:latin typeface="Arial" panose="020B0604020202020204" pitchFamily="34" charset="0"/>
                <a:cs typeface="Arial" panose="020B0604020202020204" pitchFamily="34" charset="0"/>
              </a:rPr>
              <a:t> </a:t>
            </a:r>
            <a:r>
              <a:rPr sz="1900" spc="60" dirty="0" smtClean="0">
                <a:solidFill>
                  <a:schemeClr val="tx2">
                    <a:lumMod val="75000"/>
                  </a:schemeClr>
                </a:solidFill>
                <a:latin typeface="Arial" panose="020B0604020202020204" pitchFamily="34" charset="0"/>
                <a:cs typeface="Arial" panose="020B0604020202020204" pitchFamily="34" charset="0"/>
              </a:rPr>
              <a:t>25</a:t>
            </a:r>
            <a:r>
              <a:rPr lang="en-ZA" sz="1900" spc="60" dirty="0" smtClean="0">
                <a:solidFill>
                  <a:schemeClr val="tx2">
                    <a:lumMod val="75000"/>
                  </a:schemeClr>
                </a:solidFill>
                <a:latin typeface="Arial" panose="020B0604020202020204" pitchFamily="34" charset="0"/>
                <a:cs typeface="Arial" panose="020B0604020202020204" pitchFamily="34" charset="0"/>
              </a:rPr>
              <a:t> </a:t>
            </a:r>
            <a:r>
              <a:rPr sz="1900" spc="60" dirty="0" smtClean="0">
                <a:solidFill>
                  <a:schemeClr val="tx2">
                    <a:lumMod val="75000"/>
                  </a:schemeClr>
                </a:solidFill>
                <a:latin typeface="Arial" panose="020B0604020202020204" pitchFamily="34" charset="0"/>
                <a:cs typeface="Arial" panose="020B0604020202020204" pitchFamily="34" charset="0"/>
              </a:rPr>
              <a:t>September</a:t>
            </a:r>
            <a:r>
              <a:rPr sz="1900" spc="-145" dirty="0" smtClean="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2020</a:t>
            </a:r>
            <a:r>
              <a:rPr sz="1900" spc="-50" dirty="0">
                <a:solidFill>
                  <a:schemeClr val="tx2">
                    <a:lumMod val="75000"/>
                  </a:schemeClr>
                </a:solidFill>
                <a:latin typeface="Arial" panose="020B0604020202020204" pitchFamily="34" charset="0"/>
                <a:cs typeface="Arial" panose="020B0604020202020204" pitchFamily="34" charset="0"/>
              </a:rPr>
              <a:t> </a:t>
            </a:r>
            <a:r>
              <a:rPr sz="1900" spc="30" dirty="0">
                <a:solidFill>
                  <a:schemeClr val="tx2">
                    <a:lumMod val="75000"/>
                  </a:schemeClr>
                </a:solidFill>
                <a:latin typeface="Arial" panose="020B0604020202020204" pitchFamily="34" charset="0"/>
                <a:cs typeface="Arial" panose="020B0604020202020204" pitchFamily="34" charset="0"/>
              </a:rPr>
              <a:t>at</a:t>
            </a:r>
            <a:r>
              <a:rPr sz="1900" spc="55"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Future</a:t>
            </a:r>
            <a:r>
              <a:rPr sz="1900" spc="50" dirty="0">
                <a:solidFill>
                  <a:schemeClr val="tx2">
                    <a:lumMod val="75000"/>
                  </a:schemeClr>
                </a:solidFill>
                <a:latin typeface="Arial" panose="020B0604020202020204" pitchFamily="34" charset="0"/>
                <a:cs typeface="Arial" panose="020B0604020202020204" pitchFamily="34" charset="0"/>
              </a:rPr>
              <a:t> </a:t>
            </a:r>
            <a:r>
              <a:rPr sz="1900" spc="40" dirty="0">
                <a:solidFill>
                  <a:schemeClr val="tx2">
                    <a:lumMod val="75000"/>
                  </a:schemeClr>
                </a:solidFill>
                <a:latin typeface="Arial" panose="020B0604020202020204" pitchFamily="34" charset="0"/>
                <a:cs typeface="Arial" panose="020B0604020202020204" pitchFamily="34" charset="0"/>
              </a:rPr>
              <a:t>Africa.</a:t>
            </a:r>
            <a:endParaRPr sz="1900" dirty="0">
              <a:solidFill>
                <a:schemeClr val="tx2">
                  <a:lumMod val="75000"/>
                </a:schemeClr>
              </a:solidFill>
              <a:latin typeface="Arial" panose="020B0604020202020204" pitchFamily="34" charset="0"/>
              <a:cs typeface="Arial" panose="020B0604020202020204" pitchFamily="34" charset="0"/>
            </a:endParaRPr>
          </a:p>
          <a:p>
            <a:pPr marL="184150" marR="252095" indent="-168910">
              <a:spcBef>
                <a:spcPts val="500"/>
              </a:spcBef>
              <a:buFont typeface="Symbol"/>
              <a:buChar char=""/>
              <a:tabLst>
                <a:tab pos="184785" algn="l"/>
              </a:tabLst>
            </a:pPr>
            <a:r>
              <a:rPr sz="1900" spc="40" dirty="0">
                <a:solidFill>
                  <a:schemeClr val="tx2">
                    <a:lumMod val="75000"/>
                  </a:schemeClr>
                </a:solidFill>
                <a:latin typeface="Arial" panose="020B0604020202020204" pitchFamily="34" charset="0"/>
                <a:cs typeface="Arial" panose="020B0604020202020204" pitchFamily="34" charset="0"/>
              </a:rPr>
              <a:t>The</a:t>
            </a:r>
            <a:r>
              <a:rPr sz="1900" spc="175"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South</a:t>
            </a:r>
            <a:r>
              <a:rPr sz="1900" spc="-45" dirty="0">
                <a:solidFill>
                  <a:schemeClr val="tx2">
                    <a:lumMod val="75000"/>
                  </a:schemeClr>
                </a:solidFill>
                <a:latin typeface="Arial" panose="020B0604020202020204" pitchFamily="34" charset="0"/>
                <a:cs typeface="Arial" panose="020B0604020202020204" pitchFamily="34" charset="0"/>
              </a:rPr>
              <a:t> </a:t>
            </a:r>
            <a:r>
              <a:rPr sz="1900" spc="40" dirty="0">
                <a:solidFill>
                  <a:schemeClr val="tx2">
                    <a:lumMod val="75000"/>
                  </a:schemeClr>
                </a:solidFill>
                <a:latin typeface="Arial" panose="020B0604020202020204" pitchFamily="34" charset="0"/>
                <a:cs typeface="Arial" panose="020B0604020202020204" pitchFamily="34" charset="0"/>
              </a:rPr>
              <a:t>African</a:t>
            </a:r>
            <a:r>
              <a:rPr sz="1900" spc="-40"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Chapter</a:t>
            </a:r>
            <a:r>
              <a:rPr sz="1900" spc="-10" dirty="0">
                <a:solidFill>
                  <a:schemeClr val="tx2">
                    <a:lumMod val="75000"/>
                  </a:schemeClr>
                </a:solidFill>
                <a:latin typeface="Arial" panose="020B0604020202020204" pitchFamily="34" charset="0"/>
                <a:cs typeface="Arial" panose="020B0604020202020204" pitchFamily="34" charset="0"/>
              </a:rPr>
              <a:t> </a:t>
            </a:r>
            <a:r>
              <a:rPr sz="1900" spc="30" dirty="0">
                <a:solidFill>
                  <a:schemeClr val="tx2">
                    <a:lumMod val="75000"/>
                  </a:schemeClr>
                </a:solidFill>
                <a:latin typeface="Arial" panose="020B0604020202020204" pitchFamily="34" charset="0"/>
                <a:cs typeface="Arial" panose="020B0604020202020204" pitchFamily="34" charset="0"/>
              </a:rPr>
              <a:t>of</a:t>
            </a:r>
            <a:r>
              <a:rPr sz="1900" spc="-45" dirty="0">
                <a:solidFill>
                  <a:schemeClr val="tx2">
                    <a:lumMod val="75000"/>
                  </a:schemeClr>
                </a:solidFill>
                <a:latin typeface="Arial" panose="020B0604020202020204" pitchFamily="34" charset="0"/>
                <a:cs typeface="Arial" panose="020B0604020202020204" pitchFamily="34" charset="0"/>
              </a:rPr>
              <a:t> </a:t>
            </a:r>
            <a:r>
              <a:rPr sz="1900" spc="40" dirty="0">
                <a:solidFill>
                  <a:schemeClr val="tx2">
                    <a:lumMod val="75000"/>
                  </a:schemeClr>
                </a:solidFill>
                <a:latin typeface="Arial" panose="020B0604020202020204" pitchFamily="34" charset="0"/>
                <a:cs typeface="Arial" panose="020B0604020202020204" pitchFamily="34" charset="0"/>
              </a:rPr>
              <a:t>the</a:t>
            </a:r>
            <a:r>
              <a:rPr sz="1900" spc="-40" dirty="0">
                <a:solidFill>
                  <a:schemeClr val="tx2">
                    <a:lumMod val="75000"/>
                  </a:schemeClr>
                </a:solidFill>
                <a:latin typeface="Arial" panose="020B0604020202020204" pitchFamily="34" charset="0"/>
                <a:cs typeface="Arial" panose="020B0604020202020204" pitchFamily="34" charset="0"/>
              </a:rPr>
              <a:t> </a:t>
            </a:r>
            <a:r>
              <a:rPr sz="1900" spc="40" dirty="0">
                <a:solidFill>
                  <a:schemeClr val="tx2">
                    <a:lumMod val="75000"/>
                  </a:schemeClr>
                </a:solidFill>
                <a:latin typeface="Arial" panose="020B0604020202020204" pitchFamily="34" charset="0"/>
                <a:cs typeface="Arial" panose="020B0604020202020204" pitchFamily="34" charset="0"/>
              </a:rPr>
              <a:t>International</a:t>
            </a:r>
            <a:r>
              <a:rPr sz="1900" spc="-15"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Insurance</a:t>
            </a:r>
            <a:r>
              <a:rPr sz="1900" spc="-50"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Law</a:t>
            </a:r>
            <a:r>
              <a:rPr sz="1900" spc="-10"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Association</a:t>
            </a:r>
            <a:r>
              <a:rPr sz="1900" spc="-50" dirty="0">
                <a:solidFill>
                  <a:schemeClr val="tx2">
                    <a:lumMod val="75000"/>
                  </a:schemeClr>
                </a:solidFill>
                <a:latin typeface="Arial" panose="020B0604020202020204" pitchFamily="34" charset="0"/>
                <a:cs typeface="Arial" panose="020B0604020202020204" pitchFamily="34" charset="0"/>
              </a:rPr>
              <a:t> </a:t>
            </a:r>
            <a:r>
              <a:rPr sz="1900" spc="40" dirty="0">
                <a:solidFill>
                  <a:schemeClr val="tx2">
                    <a:lumMod val="75000"/>
                  </a:schemeClr>
                </a:solidFill>
                <a:latin typeface="Arial" panose="020B0604020202020204" pitchFamily="34" charset="0"/>
                <a:cs typeface="Arial" panose="020B0604020202020204" pitchFamily="34" charset="0"/>
              </a:rPr>
              <a:t>('AIDA')</a:t>
            </a:r>
            <a:r>
              <a:rPr sz="1900" spc="5" dirty="0">
                <a:solidFill>
                  <a:schemeClr val="tx2">
                    <a:lumMod val="75000"/>
                  </a:schemeClr>
                </a:solidFill>
                <a:latin typeface="Arial" panose="020B0604020202020204" pitchFamily="34" charset="0"/>
                <a:cs typeface="Arial" panose="020B0604020202020204" pitchFamily="34" charset="0"/>
              </a:rPr>
              <a:t> </a:t>
            </a:r>
            <a:r>
              <a:rPr sz="1900" spc="25" dirty="0">
                <a:solidFill>
                  <a:schemeClr val="tx2">
                    <a:lumMod val="75000"/>
                  </a:schemeClr>
                </a:solidFill>
                <a:latin typeface="Arial" panose="020B0604020202020204" pitchFamily="34" charset="0"/>
                <a:cs typeface="Arial" panose="020B0604020202020204" pitchFamily="34" charset="0"/>
              </a:rPr>
              <a:t>is</a:t>
            </a:r>
            <a:r>
              <a:rPr sz="1900" spc="65"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hosting</a:t>
            </a:r>
            <a:r>
              <a:rPr sz="1900" spc="15" dirty="0">
                <a:solidFill>
                  <a:schemeClr val="tx2">
                    <a:lumMod val="75000"/>
                  </a:schemeClr>
                </a:solidFill>
                <a:latin typeface="Arial" panose="020B0604020202020204" pitchFamily="34" charset="0"/>
                <a:cs typeface="Arial" panose="020B0604020202020204" pitchFamily="34" charset="0"/>
              </a:rPr>
              <a:t> </a:t>
            </a:r>
            <a:r>
              <a:rPr sz="1900" spc="30" dirty="0">
                <a:solidFill>
                  <a:schemeClr val="tx2">
                    <a:lumMod val="75000"/>
                  </a:schemeClr>
                </a:solidFill>
                <a:latin typeface="Arial" panose="020B0604020202020204" pitchFamily="34" charset="0"/>
                <a:cs typeface="Arial" panose="020B0604020202020204" pitchFamily="34" charset="0"/>
              </a:rPr>
              <a:t>its</a:t>
            </a:r>
            <a:r>
              <a:rPr sz="1900" spc="65" dirty="0">
                <a:solidFill>
                  <a:schemeClr val="tx2">
                    <a:lumMod val="75000"/>
                  </a:schemeClr>
                </a:solidFill>
                <a:latin typeface="Arial" panose="020B0604020202020204" pitchFamily="34" charset="0"/>
                <a:cs typeface="Arial" panose="020B0604020202020204" pitchFamily="34" charset="0"/>
              </a:rPr>
              <a:t> </a:t>
            </a:r>
            <a:r>
              <a:rPr sz="1900" spc="45" dirty="0" smtClean="0">
                <a:solidFill>
                  <a:schemeClr val="tx2">
                    <a:lumMod val="75000"/>
                  </a:schemeClr>
                </a:solidFill>
                <a:latin typeface="Arial" panose="020B0604020202020204" pitchFamily="34" charset="0"/>
                <a:cs typeface="Arial" panose="020B0604020202020204" pitchFamily="34" charset="0"/>
              </a:rPr>
              <a:t>annual</a:t>
            </a:r>
            <a:r>
              <a:rPr lang="en-ZA" sz="1900" spc="45" dirty="0" smtClean="0">
                <a:solidFill>
                  <a:schemeClr val="tx2">
                    <a:lumMod val="75000"/>
                  </a:schemeClr>
                </a:solidFill>
                <a:latin typeface="Arial" panose="020B0604020202020204" pitchFamily="34" charset="0"/>
                <a:cs typeface="Arial" panose="020B0604020202020204" pitchFamily="34" charset="0"/>
              </a:rPr>
              <a:t> conference from 5</a:t>
            </a:r>
            <a:r>
              <a:rPr sz="1900" spc="45" dirty="0" smtClean="0">
                <a:solidFill>
                  <a:schemeClr val="tx2">
                    <a:lumMod val="75000"/>
                  </a:schemeClr>
                </a:solidFill>
                <a:latin typeface="Arial" panose="020B0604020202020204" pitchFamily="34" charset="0"/>
                <a:cs typeface="Arial" panose="020B0604020202020204" pitchFamily="34" charset="0"/>
              </a:rPr>
              <a:t> </a:t>
            </a:r>
            <a:r>
              <a:rPr sz="1900" spc="40" dirty="0" smtClean="0">
                <a:solidFill>
                  <a:schemeClr val="tx2">
                    <a:lumMod val="75000"/>
                  </a:schemeClr>
                </a:solidFill>
                <a:latin typeface="Arial" panose="020B0604020202020204" pitchFamily="34" charset="0"/>
                <a:cs typeface="Arial" panose="020B0604020202020204" pitchFamily="34" charset="0"/>
              </a:rPr>
              <a:t>to</a:t>
            </a:r>
            <a:r>
              <a:rPr lang="en-ZA" sz="1900" spc="40" dirty="0" smtClean="0">
                <a:solidFill>
                  <a:schemeClr val="tx2">
                    <a:lumMod val="75000"/>
                  </a:schemeClr>
                </a:solidFill>
                <a:latin typeface="Arial" panose="020B0604020202020204" pitchFamily="34" charset="0"/>
                <a:cs typeface="Arial" panose="020B0604020202020204" pitchFamily="34" charset="0"/>
              </a:rPr>
              <a:t> </a:t>
            </a:r>
            <a:r>
              <a:rPr sz="1900" spc="40" dirty="0" smtClean="0">
                <a:solidFill>
                  <a:schemeClr val="tx2">
                    <a:lumMod val="75000"/>
                  </a:schemeClr>
                </a:solidFill>
                <a:latin typeface="Arial" panose="020B0604020202020204" pitchFamily="34" charset="0"/>
                <a:cs typeface="Arial" panose="020B0604020202020204" pitchFamily="34" charset="0"/>
              </a:rPr>
              <a:t>7</a:t>
            </a:r>
            <a:r>
              <a:rPr lang="en-ZA" sz="1900" spc="40" dirty="0" smtClean="0">
                <a:solidFill>
                  <a:schemeClr val="tx2">
                    <a:lumMod val="75000"/>
                  </a:schemeClr>
                </a:solidFill>
                <a:latin typeface="Arial" panose="020B0604020202020204" pitchFamily="34" charset="0"/>
                <a:cs typeface="Arial" panose="020B0604020202020204" pitchFamily="34" charset="0"/>
              </a:rPr>
              <a:t> </a:t>
            </a:r>
            <a:r>
              <a:rPr sz="1900" spc="40" dirty="0" smtClean="0">
                <a:solidFill>
                  <a:schemeClr val="tx2">
                    <a:lumMod val="75000"/>
                  </a:schemeClr>
                </a:solidFill>
                <a:latin typeface="Arial" panose="020B0604020202020204" pitchFamily="34" charset="0"/>
                <a:cs typeface="Arial" panose="020B0604020202020204" pitchFamily="34" charset="0"/>
              </a:rPr>
              <a:t>October</a:t>
            </a:r>
            <a:r>
              <a:rPr lang="en-ZA" sz="1900" spc="40" dirty="0" smtClean="0">
                <a:solidFill>
                  <a:schemeClr val="tx2">
                    <a:lumMod val="75000"/>
                  </a:schemeClr>
                </a:solidFill>
                <a:latin typeface="Arial" panose="020B0604020202020204" pitchFamily="34" charset="0"/>
                <a:cs typeface="Arial" panose="020B0604020202020204" pitchFamily="34" charset="0"/>
              </a:rPr>
              <a:t> </a:t>
            </a:r>
            <a:r>
              <a:rPr sz="1900" spc="40" dirty="0" smtClean="0">
                <a:solidFill>
                  <a:schemeClr val="tx2">
                    <a:lumMod val="75000"/>
                  </a:schemeClr>
                </a:solidFill>
                <a:latin typeface="Arial" panose="020B0604020202020204" pitchFamily="34" charset="0"/>
                <a:cs typeface="Arial" panose="020B0604020202020204" pitchFamily="34" charset="0"/>
              </a:rPr>
              <a:t>2020</a:t>
            </a:r>
            <a:r>
              <a:rPr lang="en-ZA" sz="1900" spc="40" dirty="0" smtClean="0">
                <a:solidFill>
                  <a:schemeClr val="tx2">
                    <a:lumMod val="75000"/>
                  </a:schemeClr>
                </a:solidFill>
                <a:latin typeface="Arial" panose="020B0604020202020204" pitchFamily="34" charset="0"/>
                <a:cs typeface="Arial" panose="020B0604020202020204" pitchFamily="34" charset="0"/>
              </a:rPr>
              <a:t> in Pretoria</a:t>
            </a:r>
            <a:r>
              <a:rPr sz="1900" spc="40" dirty="0" smtClean="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during which </a:t>
            </a:r>
            <a:r>
              <a:rPr sz="1900" spc="40" dirty="0">
                <a:solidFill>
                  <a:schemeClr val="tx2">
                    <a:lumMod val="75000"/>
                  </a:schemeClr>
                </a:solidFill>
                <a:latin typeface="Arial" panose="020B0604020202020204" pitchFamily="34" charset="0"/>
                <a:cs typeface="Arial" panose="020B0604020202020204" pitchFamily="34" charset="0"/>
              </a:rPr>
              <a:t>the Presidential </a:t>
            </a:r>
            <a:r>
              <a:rPr sz="1900" spc="45" dirty="0">
                <a:solidFill>
                  <a:schemeClr val="tx2">
                    <a:lumMod val="75000"/>
                  </a:schemeClr>
                </a:solidFill>
                <a:latin typeface="Arial" panose="020B0604020202020204" pitchFamily="34" charset="0"/>
                <a:cs typeface="Arial" panose="020B0604020202020204" pitchFamily="34" charset="0"/>
              </a:rPr>
              <a:t>Council meeting </a:t>
            </a:r>
            <a:r>
              <a:rPr sz="1900" spc="35" dirty="0">
                <a:solidFill>
                  <a:schemeClr val="tx2">
                    <a:lumMod val="75000"/>
                  </a:schemeClr>
                </a:solidFill>
                <a:latin typeface="Arial" panose="020B0604020202020204" pitchFamily="34" charset="0"/>
                <a:cs typeface="Arial" panose="020B0604020202020204" pitchFamily="34" charset="0"/>
              </a:rPr>
              <a:t>for </a:t>
            </a:r>
            <a:r>
              <a:rPr sz="1900" spc="40" dirty="0">
                <a:solidFill>
                  <a:schemeClr val="tx2">
                    <a:lumMod val="75000"/>
                  </a:schemeClr>
                </a:solidFill>
                <a:latin typeface="Arial" panose="020B0604020202020204" pitchFamily="34" charset="0"/>
                <a:cs typeface="Arial" panose="020B0604020202020204" pitchFamily="34" charset="0"/>
              </a:rPr>
              <a:t>AIDA </a:t>
            </a:r>
            <a:r>
              <a:rPr sz="1900" spc="45" dirty="0">
                <a:solidFill>
                  <a:schemeClr val="tx2">
                    <a:lumMod val="75000"/>
                  </a:schemeClr>
                </a:solidFill>
                <a:latin typeface="Arial" panose="020B0604020202020204" pitchFamily="34" charset="0"/>
                <a:cs typeface="Arial" panose="020B0604020202020204" pitchFamily="34" charset="0"/>
              </a:rPr>
              <a:t>and </a:t>
            </a:r>
            <a:r>
              <a:rPr sz="1900" spc="45" dirty="0" smtClean="0">
                <a:solidFill>
                  <a:schemeClr val="tx2">
                    <a:lumMod val="75000"/>
                  </a:schemeClr>
                </a:solidFill>
                <a:latin typeface="Arial" panose="020B0604020202020204" pitchFamily="34" charset="0"/>
                <a:cs typeface="Arial" panose="020B0604020202020204" pitchFamily="34" charset="0"/>
              </a:rPr>
              <a:t>meetings </a:t>
            </a:r>
            <a:r>
              <a:rPr sz="1900" spc="30" dirty="0">
                <a:solidFill>
                  <a:schemeClr val="tx2">
                    <a:lumMod val="75000"/>
                  </a:schemeClr>
                </a:solidFill>
                <a:latin typeface="Arial" panose="020B0604020202020204" pitchFamily="34" charset="0"/>
                <a:cs typeface="Arial" panose="020B0604020202020204" pitchFamily="34" charset="0"/>
              </a:rPr>
              <a:t>of its </a:t>
            </a:r>
            <a:r>
              <a:rPr sz="1900" spc="45" dirty="0" smtClean="0">
                <a:solidFill>
                  <a:schemeClr val="tx2">
                    <a:lumMod val="75000"/>
                  </a:schemeClr>
                </a:solidFill>
                <a:latin typeface="Arial" panose="020B0604020202020204" pitchFamily="34" charset="0"/>
                <a:cs typeface="Arial" panose="020B0604020202020204" pitchFamily="34" charset="0"/>
              </a:rPr>
              <a:t>Working</a:t>
            </a:r>
            <a:r>
              <a:rPr lang="en-ZA" sz="1900" spc="45" dirty="0" smtClean="0">
                <a:solidFill>
                  <a:schemeClr val="tx2">
                    <a:lumMod val="75000"/>
                  </a:schemeClr>
                </a:solidFill>
                <a:latin typeface="Arial" panose="020B0604020202020204" pitchFamily="34" charset="0"/>
                <a:cs typeface="Arial" panose="020B0604020202020204" pitchFamily="34" charset="0"/>
              </a:rPr>
              <a:t> </a:t>
            </a:r>
            <a:r>
              <a:rPr sz="1900" spc="40" dirty="0" smtClean="0">
                <a:solidFill>
                  <a:schemeClr val="tx2">
                    <a:lumMod val="75000"/>
                  </a:schemeClr>
                </a:solidFill>
                <a:latin typeface="Arial" panose="020B0604020202020204" pitchFamily="34" charset="0"/>
                <a:cs typeface="Arial" panose="020B0604020202020204" pitchFamily="34" charset="0"/>
              </a:rPr>
              <a:t>Parties </a:t>
            </a:r>
            <a:r>
              <a:rPr sz="1900" spc="35" dirty="0">
                <a:solidFill>
                  <a:schemeClr val="tx2">
                    <a:lumMod val="75000"/>
                  </a:schemeClr>
                </a:solidFill>
                <a:latin typeface="Arial" panose="020B0604020202020204" pitchFamily="34" charset="0"/>
                <a:cs typeface="Arial" panose="020B0604020202020204" pitchFamily="34" charset="0"/>
              </a:rPr>
              <a:t>will </a:t>
            </a:r>
            <a:r>
              <a:rPr sz="1900" spc="40" dirty="0">
                <a:solidFill>
                  <a:schemeClr val="tx2">
                    <a:lumMod val="75000"/>
                  </a:schemeClr>
                </a:solidFill>
                <a:latin typeface="Arial" panose="020B0604020202020204" pitchFamily="34" charset="0"/>
                <a:cs typeface="Arial" panose="020B0604020202020204" pitchFamily="34" charset="0"/>
              </a:rPr>
              <a:t>be</a:t>
            </a:r>
            <a:r>
              <a:rPr sz="1900" spc="175"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hosted</a:t>
            </a:r>
            <a:r>
              <a:rPr sz="1900" spc="45" dirty="0" smtClean="0">
                <a:solidFill>
                  <a:schemeClr val="tx2">
                    <a:lumMod val="75000"/>
                  </a:schemeClr>
                </a:solidFill>
                <a:latin typeface="Arial" panose="020B0604020202020204" pitchFamily="34" charset="0"/>
                <a:cs typeface="Arial" panose="020B0604020202020204" pitchFamily="34" charset="0"/>
              </a:rPr>
              <a:t>.</a:t>
            </a:r>
            <a:r>
              <a:rPr lang="en-ZA" sz="1900" spc="45" dirty="0" smtClean="0">
                <a:solidFill>
                  <a:schemeClr val="tx2">
                    <a:lumMod val="75000"/>
                  </a:schemeClr>
                </a:solidFill>
                <a:latin typeface="Arial" panose="020B0604020202020204" pitchFamily="34" charset="0"/>
                <a:cs typeface="Arial" panose="020B0604020202020204" pitchFamily="34" charset="0"/>
              </a:rPr>
              <a:t> </a:t>
            </a:r>
          </a:p>
          <a:p>
            <a:pPr marL="184150" marR="252095" indent="-168910">
              <a:spcBef>
                <a:spcPts val="500"/>
              </a:spcBef>
              <a:buFont typeface="Symbol"/>
              <a:buChar char=""/>
              <a:tabLst>
                <a:tab pos="184785" algn="l"/>
              </a:tabLst>
            </a:pPr>
            <a:r>
              <a:rPr sz="1900" spc="40" dirty="0" smtClean="0">
                <a:solidFill>
                  <a:schemeClr val="tx2">
                    <a:lumMod val="75000"/>
                  </a:schemeClr>
                </a:solidFill>
                <a:latin typeface="Arial" panose="020B0604020202020204" pitchFamily="34" charset="0"/>
                <a:cs typeface="Arial" panose="020B0604020202020204" pitchFamily="34" charset="0"/>
              </a:rPr>
              <a:t>The</a:t>
            </a:r>
            <a:r>
              <a:rPr sz="1900" spc="145" dirty="0" smtClean="0">
                <a:solidFill>
                  <a:schemeClr val="tx2">
                    <a:lumMod val="75000"/>
                  </a:schemeClr>
                </a:solidFill>
                <a:latin typeface="Arial" panose="020B0604020202020204" pitchFamily="34" charset="0"/>
                <a:cs typeface="Arial" panose="020B0604020202020204" pitchFamily="34" charset="0"/>
              </a:rPr>
              <a:t> </a:t>
            </a:r>
            <a:r>
              <a:rPr sz="1900" spc="40" dirty="0">
                <a:solidFill>
                  <a:schemeClr val="tx2">
                    <a:lumMod val="75000"/>
                  </a:schemeClr>
                </a:solidFill>
                <a:latin typeface="Arial" panose="020B0604020202020204" pitchFamily="34" charset="0"/>
                <a:cs typeface="Arial" panose="020B0604020202020204" pitchFamily="34" charset="0"/>
              </a:rPr>
              <a:t>Faculty</a:t>
            </a:r>
            <a:r>
              <a:rPr sz="1900" spc="145" dirty="0">
                <a:solidFill>
                  <a:schemeClr val="tx2">
                    <a:lumMod val="75000"/>
                  </a:schemeClr>
                </a:solidFill>
                <a:latin typeface="Arial" panose="020B0604020202020204" pitchFamily="34" charset="0"/>
                <a:cs typeface="Arial" panose="020B0604020202020204" pitchFamily="34" charset="0"/>
              </a:rPr>
              <a:t> </a:t>
            </a:r>
            <a:r>
              <a:rPr sz="1900" spc="25" dirty="0">
                <a:solidFill>
                  <a:schemeClr val="tx2">
                    <a:lumMod val="75000"/>
                  </a:schemeClr>
                </a:solidFill>
                <a:latin typeface="Arial" panose="020B0604020202020204" pitchFamily="34" charset="0"/>
                <a:cs typeface="Arial" panose="020B0604020202020204" pitchFamily="34" charset="0"/>
              </a:rPr>
              <a:t>is</a:t>
            </a:r>
            <a:r>
              <a:rPr sz="1900" spc="150"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hosting</a:t>
            </a:r>
            <a:r>
              <a:rPr sz="1900" spc="145" dirty="0">
                <a:solidFill>
                  <a:schemeClr val="tx2">
                    <a:lumMod val="75000"/>
                  </a:schemeClr>
                </a:solidFill>
                <a:latin typeface="Arial" panose="020B0604020202020204" pitchFamily="34" charset="0"/>
                <a:cs typeface="Arial" panose="020B0604020202020204" pitchFamily="34" charset="0"/>
              </a:rPr>
              <a:t> </a:t>
            </a:r>
            <a:r>
              <a:rPr sz="1900" spc="35" dirty="0">
                <a:solidFill>
                  <a:schemeClr val="tx2">
                    <a:lumMod val="75000"/>
                  </a:schemeClr>
                </a:solidFill>
                <a:latin typeface="Arial" panose="020B0604020202020204" pitchFamily="34" charset="0"/>
                <a:cs typeface="Arial" panose="020B0604020202020204" pitchFamily="34" charset="0"/>
              </a:rPr>
              <a:t>an</a:t>
            </a:r>
            <a:r>
              <a:rPr sz="1900" spc="45" dirty="0">
                <a:solidFill>
                  <a:schemeClr val="tx2">
                    <a:lumMod val="75000"/>
                  </a:schemeClr>
                </a:solidFill>
                <a:latin typeface="Arial" panose="020B0604020202020204" pitchFamily="34" charset="0"/>
                <a:cs typeface="Arial" panose="020B0604020202020204" pitchFamily="34" charset="0"/>
              </a:rPr>
              <a:t> </a:t>
            </a:r>
            <a:r>
              <a:rPr sz="1900" spc="40" dirty="0">
                <a:solidFill>
                  <a:schemeClr val="tx2">
                    <a:lumMod val="75000"/>
                  </a:schemeClr>
                </a:solidFill>
                <a:latin typeface="Arial" panose="020B0604020202020204" pitchFamily="34" charset="0"/>
                <a:cs typeface="Arial" panose="020B0604020202020204" pitchFamily="34" charset="0"/>
              </a:rPr>
              <a:t>International</a:t>
            </a:r>
            <a:r>
              <a:rPr sz="1900" spc="-65"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Academy</a:t>
            </a:r>
            <a:r>
              <a:rPr sz="1900" spc="-60" dirty="0">
                <a:solidFill>
                  <a:schemeClr val="tx2">
                    <a:lumMod val="75000"/>
                  </a:schemeClr>
                </a:solidFill>
                <a:latin typeface="Arial" panose="020B0604020202020204" pitchFamily="34" charset="0"/>
                <a:cs typeface="Arial" panose="020B0604020202020204" pitchFamily="34" charset="0"/>
              </a:rPr>
              <a:t> </a:t>
            </a:r>
            <a:r>
              <a:rPr sz="1900" spc="30" dirty="0">
                <a:solidFill>
                  <a:schemeClr val="tx2">
                    <a:lumMod val="75000"/>
                  </a:schemeClr>
                </a:solidFill>
                <a:latin typeface="Arial" panose="020B0604020202020204" pitchFamily="34" charset="0"/>
                <a:cs typeface="Arial" panose="020B0604020202020204" pitchFamily="34" charset="0"/>
              </a:rPr>
              <a:t>of</a:t>
            </a:r>
            <a:r>
              <a:rPr sz="1900" spc="-90"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Comparative</a:t>
            </a:r>
            <a:r>
              <a:rPr sz="1900" spc="-85"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Law</a:t>
            </a:r>
            <a:r>
              <a:rPr sz="1900" spc="-60" dirty="0">
                <a:solidFill>
                  <a:schemeClr val="tx2">
                    <a:lumMod val="75000"/>
                  </a:schemeClr>
                </a:solidFill>
                <a:latin typeface="Arial" panose="020B0604020202020204" pitchFamily="34" charset="0"/>
                <a:cs typeface="Arial" panose="020B0604020202020204" pitchFamily="34" charset="0"/>
              </a:rPr>
              <a:t> </a:t>
            </a:r>
            <a:r>
              <a:rPr sz="1900" spc="45" dirty="0">
                <a:solidFill>
                  <a:schemeClr val="tx2">
                    <a:lumMod val="75000"/>
                  </a:schemeClr>
                </a:solidFill>
                <a:latin typeface="Arial" panose="020B0604020202020204" pitchFamily="34" charset="0"/>
                <a:cs typeface="Arial" panose="020B0604020202020204" pitchFamily="34" charset="0"/>
              </a:rPr>
              <a:t>Thematic</a:t>
            </a:r>
            <a:r>
              <a:rPr sz="1900" spc="-60" dirty="0">
                <a:solidFill>
                  <a:schemeClr val="tx2">
                    <a:lumMod val="75000"/>
                  </a:schemeClr>
                </a:solidFill>
                <a:latin typeface="Arial" panose="020B0604020202020204" pitchFamily="34" charset="0"/>
                <a:cs typeface="Arial" panose="020B0604020202020204" pitchFamily="34" charset="0"/>
              </a:rPr>
              <a:t> </a:t>
            </a:r>
            <a:r>
              <a:rPr sz="1900" spc="55" dirty="0" smtClean="0">
                <a:solidFill>
                  <a:schemeClr val="tx2">
                    <a:lumMod val="75000"/>
                  </a:schemeClr>
                </a:solidFill>
                <a:latin typeface="Arial" panose="020B0604020202020204" pitchFamily="34" charset="0"/>
                <a:cs typeface="Arial" panose="020B0604020202020204" pitchFamily="34" charset="0"/>
              </a:rPr>
              <a:t>Conference</a:t>
            </a:r>
            <a:r>
              <a:rPr lang="en-ZA" sz="1900" spc="55" dirty="0" smtClean="0">
                <a:solidFill>
                  <a:schemeClr val="tx2">
                    <a:lumMod val="75000"/>
                  </a:schemeClr>
                </a:solidFill>
                <a:latin typeface="Arial" panose="020B0604020202020204" pitchFamily="34" charset="0"/>
                <a:cs typeface="Arial" panose="020B0604020202020204" pitchFamily="34" charset="0"/>
              </a:rPr>
              <a:t> </a:t>
            </a:r>
            <a:r>
              <a:rPr sz="1900" spc="55" dirty="0" smtClean="0">
                <a:solidFill>
                  <a:schemeClr val="tx2">
                    <a:lumMod val="75000"/>
                  </a:schemeClr>
                </a:solidFill>
                <a:latin typeface="Arial" panose="020B0604020202020204" pitchFamily="34" charset="0"/>
                <a:cs typeface="Arial" panose="020B0604020202020204" pitchFamily="34" charset="0"/>
              </a:rPr>
              <a:t>on</a:t>
            </a:r>
            <a:r>
              <a:rPr sz="1900" spc="-90" dirty="0" smtClean="0">
                <a:solidFill>
                  <a:schemeClr val="tx2">
                    <a:lumMod val="75000"/>
                  </a:schemeClr>
                </a:solidFill>
                <a:latin typeface="Arial" panose="020B0604020202020204" pitchFamily="34" charset="0"/>
                <a:cs typeface="Arial" panose="020B0604020202020204" pitchFamily="34" charset="0"/>
              </a:rPr>
              <a:t> </a:t>
            </a:r>
            <a:r>
              <a:rPr sz="1900" spc="40" dirty="0">
                <a:solidFill>
                  <a:schemeClr val="tx2">
                    <a:lumMod val="75000"/>
                  </a:schemeClr>
                </a:solidFill>
                <a:latin typeface="Arial" panose="020B0604020202020204" pitchFamily="34" charset="0"/>
                <a:cs typeface="Arial" panose="020B0604020202020204" pitchFamily="34" charset="0"/>
              </a:rPr>
              <a:t>'Diversity </a:t>
            </a:r>
            <a:r>
              <a:rPr sz="1900" spc="45" dirty="0" smtClean="0">
                <a:solidFill>
                  <a:schemeClr val="tx2">
                    <a:lumMod val="75000"/>
                  </a:schemeClr>
                </a:solidFill>
                <a:latin typeface="Arial" panose="020B0604020202020204" pitchFamily="34" charset="0"/>
                <a:cs typeface="Arial" panose="020B0604020202020204" pitchFamily="34" charset="0"/>
              </a:rPr>
              <a:t>and </a:t>
            </a:r>
            <a:r>
              <a:rPr lang="en-ZA" sz="1900" spc="45" dirty="0" smtClean="0">
                <a:solidFill>
                  <a:schemeClr val="tx2">
                    <a:lumMod val="75000"/>
                  </a:schemeClr>
                </a:solidFill>
                <a:latin typeface="Arial" panose="020B0604020202020204" pitchFamily="34" charset="0"/>
                <a:cs typeface="Arial" panose="020B0604020202020204" pitchFamily="34" charset="0"/>
              </a:rPr>
              <a:t>P</a:t>
            </a:r>
            <a:r>
              <a:rPr sz="1900" spc="45" dirty="0" err="1" smtClean="0">
                <a:solidFill>
                  <a:schemeClr val="tx2">
                    <a:lumMod val="75000"/>
                  </a:schemeClr>
                </a:solidFill>
                <a:latin typeface="Arial" panose="020B0604020202020204" pitchFamily="34" charset="0"/>
                <a:cs typeface="Arial" panose="020B0604020202020204" pitchFamily="34" charset="0"/>
              </a:rPr>
              <a:t>lurality</a:t>
            </a:r>
            <a:r>
              <a:rPr lang="en-ZA" sz="1900" spc="45" dirty="0" smtClean="0">
                <a:solidFill>
                  <a:schemeClr val="tx2">
                    <a:lumMod val="75000"/>
                  </a:schemeClr>
                </a:solidFill>
                <a:latin typeface="Arial" panose="020B0604020202020204" pitchFamily="34" charset="0"/>
                <a:cs typeface="Arial" panose="020B0604020202020204" pitchFamily="34" charset="0"/>
              </a:rPr>
              <a:t> </a:t>
            </a:r>
            <a:r>
              <a:rPr sz="1900" spc="45" dirty="0" smtClean="0">
                <a:solidFill>
                  <a:schemeClr val="tx2">
                    <a:lumMod val="75000"/>
                  </a:schemeClr>
                </a:solidFill>
                <a:latin typeface="Arial" panose="020B0604020202020204" pitchFamily="34" charset="0"/>
                <a:cs typeface="Arial" panose="020B0604020202020204" pitchFamily="34" charset="0"/>
              </a:rPr>
              <a:t>in </a:t>
            </a:r>
            <a:r>
              <a:rPr sz="1900" spc="40" dirty="0">
                <a:solidFill>
                  <a:schemeClr val="tx2">
                    <a:lumMod val="75000"/>
                  </a:schemeClr>
                </a:solidFill>
                <a:latin typeface="Arial" panose="020B0604020202020204" pitchFamily="34" charset="0"/>
                <a:cs typeface="Arial" panose="020B0604020202020204" pitchFamily="34" charset="0"/>
              </a:rPr>
              <a:t>Law' </a:t>
            </a:r>
            <a:r>
              <a:rPr sz="1900" spc="45" dirty="0">
                <a:solidFill>
                  <a:schemeClr val="tx2">
                    <a:lumMod val="75000"/>
                  </a:schemeClr>
                </a:solidFill>
                <a:latin typeface="Arial" panose="020B0604020202020204" pitchFamily="34" charset="0"/>
                <a:cs typeface="Arial" panose="020B0604020202020204" pitchFamily="34" charset="0"/>
              </a:rPr>
              <a:t>from </a:t>
            </a:r>
            <a:r>
              <a:rPr sz="1900" spc="25" dirty="0">
                <a:solidFill>
                  <a:schemeClr val="tx2">
                    <a:lumMod val="75000"/>
                  </a:schemeClr>
                </a:solidFill>
                <a:latin typeface="Arial" panose="020B0604020202020204" pitchFamily="34" charset="0"/>
                <a:cs typeface="Arial" panose="020B0604020202020204" pitchFamily="34" charset="0"/>
              </a:rPr>
              <a:t>7 </a:t>
            </a:r>
            <a:r>
              <a:rPr sz="1900" spc="35" dirty="0">
                <a:solidFill>
                  <a:schemeClr val="tx2">
                    <a:lumMod val="75000"/>
                  </a:schemeClr>
                </a:solidFill>
                <a:latin typeface="Arial" panose="020B0604020202020204" pitchFamily="34" charset="0"/>
                <a:cs typeface="Arial" panose="020B0604020202020204" pitchFamily="34" charset="0"/>
              </a:rPr>
              <a:t>to </a:t>
            </a:r>
            <a:r>
              <a:rPr sz="1900" spc="25" dirty="0">
                <a:solidFill>
                  <a:schemeClr val="tx2">
                    <a:lumMod val="75000"/>
                  </a:schemeClr>
                </a:solidFill>
                <a:latin typeface="Arial" panose="020B0604020202020204" pitchFamily="34" charset="0"/>
                <a:cs typeface="Arial" panose="020B0604020202020204" pitchFamily="34" charset="0"/>
              </a:rPr>
              <a:t>9 </a:t>
            </a:r>
            <a:r>
              <a:rPr sz="1900" spc="45" dirty="0">
                <a:solidFill>
                  <a:schemeClr val="tx2">
                    <a:lumMod val="75000"/>
                  </a:schemeClr>
                </a:solidFill>
                <a:latin typeface="Arial" panose="020B0604020202020204" pitchFamily="34" charset="0"/>
                <a:cs typeface="Arial" panose="020B0604020202020204" pitchFamily="34" charset="0"/>
              </a:rPr>
              <a:t>October 2020 </a:t>
            </a:r>
            <a:r>
              <a:rPr sz="1900" spc="30" dirty="0">
                <a:solidFill>
                  <a:schemeClr val="tx2">
                    <a:lumMod val="75000"/>
                  </a:schemeClr>
                </a:solidFill>
                <a:latin typeface="Arial" panose="020B0604020202020204" pitchFamily="34" charset="0"/>
                <a:cs typeface="Arial" panose="020B0604020202020204" pitchFamily="34" charset="0"/>
              </a:rPr>
              <a:t>in </a:t>
            </a:r>
            <a:r>
              <a:rPr lang="en-ZA" sz="1900" spc="30" dirty="0" smtClean="0">
                <a:solidFill>
                  <a:schemeClr val="tx2">
                    <a:lumMod val="75000"/>
                  </a:schemeClr>
                </a:solidFill>
                <a:latin typeface="Arial" panose="020B0604020202020204" pitchFamily="34" charset="0"/>
                <a:cs typeface="Arial" panose="020B0604020202020204" pitchFamily="34" charset="0"/>
              </a:rPr>
              <a:t>Pretoria.  </a:t>
            </a:r>
            <a:r>
              <a:rPr sz="1900" spc="35" dirty="0" smtClean="0">
                <a:solidFill>
                  <a:schemeClr val="tx2">
                    <a:lumMod val="75000"/>
                  </a:schemeClr>
                </a:solidFill>
                <a:latin typeface="Arial" panose="020B0604020202020204" pitchFamily="34" charset="0"/>
                <a:cs typeface="Arial" panose="020B0604020202020204" pitchFamily="34" charset="0"/>
              </a:rPr>
              <a:t>For </a:t>
            </a:r>
            <a:r>
              <a:rPr sz="1900" spc="45" dirty="0">
                <a:solidFill>
                  <a:schemeClr val="tx2">
                    <a:lumMod val="75000"/>
                  </a:schemeClr>
                </a:solidFill>
                <a:latin typeface="Arial" panose="020B0604020202020204" pitchFamily="34" charset="0"/>
                <a:cs typeface="Arial" panose="020B0604020202020204" pitchFamily="34" charset="0"/>
              </a:rPr>
              <a:t>more information </a:t>
            </a:r>
            <a:r>
              <a:rPr sz="1900" spc="40" dirty="0">
                <a:solidFill>
                  <a:schemeClr val="tx2">
                    <a:lumMod val="75000"/>
                  </a:schemeClr>
                </a:solidFill>
                <a:latin typeface="Arial" panose="020B0604020202020204" pitchFamily="34" charset="0"/>
                <a:cs typeface="Arial" panose="020B0604020202020204" pitchFamily="34" charset="0"/>
              </a:rPr>
              <a:t>kindly </a:t>
            </a:r>
            <a:r>
              <a:rPr sz="1900" spc="45" dirty="0">
                <a:solidFill>
                  <a:schemeClr val="tx2">
                    <a:lumMod val="75000"/>
                  </a:schemeClr>
                </a:solidFill>
                <a:latin typeface="Arial" panose="020B0604020202020204" pitchFamily="34" charset="0"/>
                <a:cs typeface="Arial" panose="020B0604020202020204" pitchFamily="34" charset="0"/>
              </a:rPr>
              <a:t>forward</a:t>
            </a:r>
            <a:r>
              <a:rPr sz="1900" spc="-100" dirty="0">
                <a:solidFill>
                  <a:schemeClr val="tx2">
                    <a:lumMod val="75000"/>
                  </a:schemeClr>
                </a:solidFill>
                <a:latin typeface="Arial" panose="020B0604020202020204" pitchFamily="34" charset="0"/>
                <a:cs typeface="Arial" panose="020B0604020202020204" pitchFamily="34" charset="0"/>
              </a:rPr>
              <a:t> </a:t>
            </a:r>
            <a:r>
              <a:rPr sz="1900" spc="40" dirty="0">
                <a:solidFill>
                  <a:schemeClr val="tx2">
                    <a:lumMod val="75000"/>
                  </a:schemeClr>
                </a:solidFill>
                <a:latin typeface="Arial" panose="020B0604020202020204" pitchFamily="34" charset="0"/>
                <a:cs typeface="Arial" panose="020B0604020202020204" pitchFamily="34" charset="0"/>
              </a:rPr>
              <a:t>an </a:t>
            </a:r>
            <a:r>
              <a:rPr sz="1900" spc="40" dirty="0" smtClean="0">
                <a:solidFill>
                  <a:schemeClr val="tx2">
                    <a:lumMod val="75000"/>
                  </a:schemeClr>
                </a:solidFill>
                <a:latin typeface="Arial" panose="020B0604020202020204" pitchFamily="34" charset="0"/>
                <a:cs typeface="Arial" panose="020B0604020202020204" pitchFamily="34" charset="0"/>
              </a:rPr>
              <a:t>email </a:t>
            </a:r>
            <a:r>
              <a:rPr sz="1900" spc="35" dirty="0">
                <a:solidFill>
                  <a:schemeClr val="tx2">
                    <a:lumMod val="75000"/>
                  </a:schemeClr>
                </a:solidFill>
                <a:latin typeface="Arial" panose="020B0604020202020204" pitchFamily="34" charset="0"/>
                <a:cs typeface="Arial" panose="020B0604020202020204" pitchFamily="34" charset="0"/>
              </a:rPr>
              <a:t>to </a:t>
            </a:r>
            <a:r>
              <a:rPr sz="1900" spc="45" dirty="0">
                <a:solidFill>
                  <a:schemeClr val="tx2">
                    <a:lumMod val="75000"/>
                  </a:schemeClr>
                </a:solidFill>
                <a:latin typeface="Arial" panose="020B0604020202020204" pitchFamily="34" charset="0"/>
                <a:cs typeface="Arial" panose="020B0604020202020204" pitchFamily="34" charset="0"/>
              </a:rPr>
              <a:t>conference organisers Professors </a:t>
            </a:r>
            <a:r>
              <a:rPr sz="1900" spc="40" dirty="0">
                <a:solidFill>
                  <a:schemeClr val="tx2">
                    <a:lumMod val="75000"/>
                  </a:schemeClr>
                </a:solidFill>
                <a:latin typeface="Arial" panose="020B0604020202020204" pitchFamily="34" charset="0"/>
                <a:cs typeface="Arial" panose="020B0604020202020204" pitchFamily="34" charset="0"/>
              </a:rPr>
              <a:t>Elsabe </a:t>
            </a:r>
            <a:r>
              <a:rPr sz="1900" spc="50" dirty="0">
                <a:solidFill>
                  <a:schemeClr val="tx2">
                    <a:lumMod val="75000"/>
                  </a:schemeClr>
                </a:solidFill>
                <a:latin typeface="Arial" panose="020B0604020202020204" pitchFamily="34" charset="0"/>
                <a:cs typeface="Arial" panose="020B0604020202020204" pitchFamily="34" charset="0"/>
              </a:rPr>
              <a:t>Schoeman </a:t>
            </a:r>
            <a:r>
              <a:rPr sz="1900" spc="35" dirty="0">
                <a:solidFill>
                  <a:schemeClr val="tx2">
                    <a:lumMod val="75000"/>
                  </a:schemeClr>
                </a:solidFill>
                <a:latin typeface="Arial" panose="020B0604020202020204" pitchFamily="34" charset="0"/>
                <a:cs typeface="Arial" panose="020B0604020202020204" pitchFamily="34" charset="0"/>
              </a:rPr>
              <a:t>or </a:t>
            </a:r>
            <a:r>
              <a:rPr sz="1900" spc="40" dirty="0">
                <a:solidFill>
                  <a:schemeClr val="tx2">
                    <a:lumMod val="75000"/>
                  </a:schemeClr>
                </a:solidFill>
                <a:latin typeface="Arial" panose="020B0604020202020204" pitchFamily="34" charset="0"/>
                <a:cs typeface="Arial" panose="020B0604020202020204" pitchFamily="34" charset="0"/>
              </a:rPr>
              <a:t>Steve </a:t>
            </a:r>
            <a:r>
              <a:rPr sz="1900" spc="45" dirty="0">
                <a:solidFill>
                  <a:schemeClr val="tx2">
                    <a:lumMod val="75000"/>
                  </a:schemeClr>
                </a:solidFill>
                <a:latin typeface="Arial" panose="020B0604020202020204" pitchFamily="34" charset="0"/>
                <a:cs typeface="Arial" panose="020B0604020202020204" pitchFamily="34" charset="0"/>
              </a:rPr>
              <a:t>Cornelius </a:t>
            </a:r>
            <a:r>
              <a:rPr sz="1900" spc="35" dirty="0">
                <a:solidFill>
                  <a:schemeClr val="tx2">
                    <a:lumMod val="75000"/>
                  </a:schemeClr>
                </a:solidFill>
                <a:latin typeface="Arial" panose="020B0604020202020204" pitchFamily="34" charset="0"/>
                <a:cs typeface="Arial" panose="020B0604020202020204" pitchFamily="34" charset="0"/>
              </a:rPr>
              <a:t>via </a:t>
            </a:r>
            <a:r>
              <a:rPr sz="1900" spc="45" dirty="0" smtClean="0">
                <a:solidFill>
                  <a:schemeClr val="tx2">
                    <a:lumMod val="75000"/>
                  </a:schemeClr>
                </a:solidFill>
                <a:latin typeface="Arial" panose="020B0604020202020204" pitchFamily="34" charset="0"/>
                <a:cs typeface="Arial" panose="020B0604020202020204" pitchFamily="34" charset="0"/>
                <a:hlinkClick r:id="rId4"/>
              </a:rPr>
              <a:t>amelia.jansen@up.ac.za.</a:t>
            </a:r>
            <a:endParaRPr sz="1900" dirty="0">
              <a:solidFill>
                <a:schemeClr val="tx2">
                  <a:lumMod val="75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968895" y="5956300"/>
            <a:ext cx="4174873" cy="3984625"/>
          </a:xfrm>
          <a:prstGeom prst="rect">
            <a:avLst/>
          </a:prstGeom>
        </p:spPr>
      </p:pic>
      <p:pic>
        <p:nvPicPr>
          <p:cNvPr id="6" name="Picture 5"/>
          <p:cNvPicPr>
            <a:picLocks noChangeAspect="1"/>
          </p:cNvPicPr>
          <p:nvPr/>
        </p:nvPicPr>
        <p:blipFill>
          <a:blip r:embed="rId6"/>
          <a:stretch>
            <a:fillRect/>
          </a:stretch>
        </p:blipFill>
        <p:spPr>
          <a:xfrm>
            <a:off x="4932089" y="6019800"/>
            <a:ext cx="3389395" cy="3886200"/>
          </a:xfrm>
          <a:prstGeom prst="rect">
            <a:avLst/>
          </a:prstGeom>
        </p:spPr>
      </p:pic>
      <p:pic>
        <p:nvPicPr>
          <p:cNvPr id="7" name="Picture 6"/>
          <p:cNvPicPr>
            <a:picLocks noChangeAspect="1"/>
          </p:cNvPicPr>
          <p:nvPr/>
        </p:nvPicPr>
        <p:blipFill>
          <a:blip r:embed="rId7"/>
          <a:stretch>
            <a:fillRect/>
          </a:stretch>
        </p:blipFill>
        <p:spPr>
          <a:xfrm>
            <a:off x="8246269" y="6019800"/>
            <a:ext cx="4038600" cy="38862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TotalTime>
  <Words>566</Words>
  <Application>Microsoft Office PowerPoint</Application>
  <PresentationFormat>Custom</PresentationFormat>
  <Paragraphs>20</Paragraphs>
  <Slides>5</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vt:i4>
      </vt:variant>
    </vt:vector>
  </HeadingPairs>
  <TitlesOfParts>
    <vt:vector size="11" baseType="lpstr">
      <vt:lpstr>Arial</vt:lpstr>
      <vt:lpstr>Calibri</vt:lpstr>
      <vt:lpstr>Open Sans</vt:lpstr>
      <vt:lpstr>Symbol</vt:lpstr>
      <vt:lpstr>Office Theme</vt:lpstr>
      <vt:lpstr>1_Office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E Hurter</dc:creator>
  <cp:lastModifiedBy>user</cp:lastModifiedBy>
  <cp:revision>13</cp:revision>
  <cp:lastPrinted>2019-09-27T10:46:11Z</cp:lastPrinted>
  <dcterms:created xsi:type="dcterms:W3CDTF">2019-09-27T10:21:38Z</dcterms:created>
  <dcterms:modified xsi:type="dcterms:W3CDTF">2019-10-31T10:51:35Z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2015-02-02T00:00:00Z</vt:filetime>
  </property>
  <property fmtid="{D5CDD505-2E9C-101B-9397-08002B2CF9AE}" pid="3" name="Creator">
    <vt:lpwstr>Adobe InDesign CS5 (7.0)</vt:lpwstr>
  </property>
  <property fmtid="{D5CDD505-2E9C-101B-9397-08002B2CF9AE}" pid="4" name="LastSaved">
    <vt:filetime>2019-09-27T00:00:00Z</vt:filetime>
  </property>
</Properties>
</file>