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739" r:id="rId3"/>
    <p:sldMasterId id="2147483694" r:id="rId4"/>
    <p:sldMasterId id="2147483780" r:id="rId5"/>
  </p:sldMasterIdLst>
  <p:notesMasterIdLst>
    <p:notesMasterId r:id="rId24"/>
  </p:notesMasterIdLst>
  <p:handoutMasterIdLst>
    <p:handoutMasterId r:id="rId25"/>
  </p:handoutMasterIdLst>
  <p:sldIdLst>
    <p:sldId id="270" r:id="rId6"/>
    <p:sldId id="313" r:id="rId7"/>
    <p:sldId id="314" r:id="rId8"/>
    <p:sldId id="317" r:id="rId9"/>
    <p:sldId id="315" r:id="rId10"/>
    <p:sldId id="316" r:id="rId11"/>
    <p:sldId id="319" r:id="rId12"/>
    <p:sldId id="320" r:id="rId13"/>
    <p:sldId id="325" r:id="rId14"/>
    <p:sldId id="326" r:id="rId15"/>
    <p:sldId id="312" r:id="rId16"/>
    <p:sldId id="321" r:id="rId17"/>
    <p:sldId id="322" r:id="rId18"/>
    <p:sldId id="327" r:id="rId19"/>
    <p:sldId id="328" r:id="rId20"/>
    <p:sldId id="329" r:id="rId21"/>
    <p:sldId id="332" r:id="rId22"/>
    <p:sldId id="331" r:id="rId23"/>
  </p:sldIdLst>
  <p:sldSz cx="9144000" cy="6858000" type="screen4x3"/>
  <p:notesSz cx="6797675" cy="9928225"/>
  <p:embeddedFontLst>
    <p:embeddedFont>
      <p:font typeface="Roboto Light" panose="020B0604020202020204" charset="0"/>
      <p:regular r:id="rId26"/>
      <p:italic r:id="rId27"/>
    </p:embeddedFont>
    <p:embeddedFont>
      <p:font typeface="Calibri" panose="020F0502020204030204" pitchFamily="34" charset="0"/>
      <p:regular r:id="rId28"/>
      <p:bold r:id="rId29"/>
      <p:italic r:id="rId30"/>
      <p:boldItalic r:id="rId31"/>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Folien" id="{80ECFEF8-71EB-4C52-BEC8-4F31F67E7994}">
          <p14:sldIdLst>
            <p14:sldId id="270"/>
          </p14:sldIdLst>
        </p14:section>
        <p14:section name="Text-Folien_HG grau" id="{3003ADDF-E713-4993-AD3F-87BE065162B8}">
          <p14:sldIdLst>
            <p14:sldId id="313"/>
            <p14:sldId id="314"/>
            <p14:sldId id="317"/>
            <p14:sldId id="315"/>
            <p14:sldId id="316"/>
            <p14:sldId id="319"/>
            <p14:sldId id="320"/>
            <p14:sldId id="325"/>
            <p14:sldId id="326"/>
            <p14:sldId id="312"/>
            <p14:sldId id="321"/>
            <p14:sldId id="322"/>
            <p14:sldId id="327"/>
            <p14:sldId id="328"/>
            <p14:sldId id="329"/>
            <p14:sldId id="332"/>
            <p14:sldId id="331"/>
          </p14:sldIdLst>
        </p14:section>
        <p14:section name="Text-Folien_HG weiss" id="{53AAE1D6-5578-439C-AEAC-795B0F46D3F5}">
          <p14:sldIdLst/>
        </p14:section>
        <p14:section name="Zwischenfolien" id="{2C2914BC-6760-43EB-84FC-F8B4360A299C}">
          <p14:sldIdLst/>
        </p14:section>
        <p14:section name="Grafik und Tabellen" id="{0B0FC526-7647-41E9-B006-6BBA3788C1C2}">
          <p14:sldIdLst/>
        </p14:section>
        <p14:section name="Schluss-Folien" id="{9D28D6A4-925F-4F28-8091-F02C3DA248A9}">
          <p14:sldIdLst/>
        </p14:section>
        <p14:section name="Colorcoding" id="{66CB9371-F13B-46B0-8102-C74187CFFE3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8693"/>
    <a:srgbClr val="969696"/>
    <a:srgbClr val="3D61A9"/>
    <a:srgbClr val="153260"/>
    <a:srgbClr val="3B646F"/>
    <a:srgbClr val="F8F8F8"/>
    <a:srgbClr val="801966"/>
    <a:srgbClr val="660066"/>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47" autoAdjust="0"/>
    <p:restoredTop sz="94588" autoAdjust="0"/>
  </p:normalViewPr>
  <p:slideViewPr>
    <p:cSldViewPr snapToGrid="0" snapToObjects="1" showGuides="1">
      <p:cViewPr>
        <p:scale>
          <a:sx n="100" d="100"/>
          <a:sy n="100" d="100"/>
        </p:scale>
        <p:origin x="-2484" y="-318"/>
      </p:cViewPr>
      <p:guideLst>
        <p:guide orient="horz" pos="817"/>
        <p:guide orient="horz" pos="2448"/>
        <p:guide orient="horz" pos="4076"/>
        <p:guide orient="horz" pos="3862"/>
        <p:guide orient="horz" pos="599"/>
        <p:guide orient="horz" pos="1874"/>
        <p:guide orient="horz" pos="950"/>
        <p:guide pos="2880"/>
        <p:guide pos="113"/>
        <p:guide pos="5647"/>
        <p:guide pos="295"/>
        <p:guide pos="5465"/>
        <p:guide pos="1951"/>
        <p:guide pos="3788"/>
        <p:guide pos="1272"/>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1B68EE7-DB0F-4301-87F5-00C54EDEEAFE}" type="datetimeFigureOut">
              <a:rPr lang="de-DE" smtClean="0"/>
              <a:t>02.10.2018</a:t>
            </a:fld>
            <a:endParaRPr lang="de-DE"/>
          </a:p>
        </p:txBody>
      </p:sp>
      <p:sp>
        <p:nvSpPr>
          <p:cNvPr id="4" name="Fußzeilenplatzhalt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AF348F3-C016-445E-A25F-E15923725477}" type="slidenum">
              <a:rPr lang="de-DE" smtClean="0"/>
              <a:t>‹Nr.›</a:t>
            </a:fld>
            <a:endParaRPr lang="de-DE"/>
          </a:p>
        </p:txBody>
      </p:sp>
    </p:spTree>
    <p:extLst>
      <p:ext uri="{BB962C8B-B14F-4D97-AF65-F5344CB8AC3E}">
        <p14:creationId xmlns:p14="http://schemas.microsoft.com/office/powerpoint/2010/main" val="20837198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97839282-88AA-4897-9D13-55016DFE416C}" type="datetimeFigureOut">
              <a:rPr lang="de-DE" smtClean="0"/>
              <a:pPr/>
              <a:t>02.10.2018</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FEF6738-23A3-4CA3-B46E-9BD927DA93C7}" type="slidenum">
              <a:rPr lang="de-DE" smtClean="0"/>
              <a:pPr/>
              <a:t>‹Nr.›</a:t>
            </a:fld>
            <a:endParaRPr lang="de-DE"/>
          </a:p>
        </p:txBody>
      </p:sp>
    </p:spTree>
    <p:extLst>
      <p:ext uri="{BB962C8B-B14F-4D97-AF65-F5344CB8AC3E}">
        <p14:creationId xmlns:p14="http://schemas.microsoft.com/office/powerpoint/2010/main" val="405252762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FEF6738-23A3-4CA3-B46E-9BD927DA93C7}" type="slidenum">
              <a:rPr lang="de-DE" smtClean="0"/>
              <a:pPr/>
              <a:t>7</a:t>
            </a:fld>
            <a:endParaRPr lang="de-DE"/>
          </a:p>
        </p:txBody>
      </p:sp>
    </p:spTree>
    <p:extLst>
      <p:ext uri="{BB962C8B-B14F-4D97-AF65-F5344CB8AC3E}">
        <p14:creationId xmlns:p14="http://schemas.microsoft.com/office/powerpoint/2010/main" val="1109474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FEF6738-23A3-4CA3-B46E-9BD927DA93C7}" type="slidenum">
              <a:rPr lang="de-DE" smtClean="0"/>
              <a:pPr/>
              <a:t>13</a:t>
            </a:fld>
            <a:endParaRPr lang="de-DE"/>
          </a:p>
        </p:txBody>
      </p:sp>
    </p:spTree>
    <p:extLst>
      <p:ext uri="{BB962C8B-B14F-4D97-AF65-F5344CB8AC3E}">
        <p14:creationId xmlns:p14="http://schemas.microsoft.com/office/powerpoint/2010/main" val="2303208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FEF6738-23A3-4CA3-B46E-9BD927DA93C7}" type="slidenum">
              <a:rPr lang="de-DE" smtClean="0"/>
              <a:pPr/>
              <a:t>18</a:t>
            </a:fld>
            <a:endParaRPr lang="de-DE"/>
          </a:p>
        </p:txBody>
      </p:sp>
    </p:spTree>
    <p:extLst>
      <p:ext uri="{BB962C8B-B14F-4D97-AF65-F5344CB8AC3E}">
        <p14:creationId xmlns:p14="http://schemas.microsoft.com/office/powerpoint/2010/main" val="1113309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Master" Target="../slideMasters/slideMaster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blau">
    <p:spTree>
      <p:nvGrpSpPr>
        <p:cNvPr id="1" name=""/>
        <p:cNvGrpSpPr/>
        <p:nvPr/>
      </p:nvGrpSpPr>
      <p:grpSpPr>
        <a:xfrm>
          <a:off x="0" y="0"/>
          <a:ext cx="0" cy="0"/>
          <a:chOff x="0" y="0"/>
          <a:chExt cx="0" cy="0"/>
        </a:xfrm>
      </p:grpSpPr>
      <p:sp>
        <p:nvSpPr>
          <p:cNvPr id="7" name="Rectangle 3"/>
          <p:cNvSpPr>
            <a:spLocks/>
          </p:cNvSpPr>
          <p:nvPr userDrawn="1"/>
        </p:nvSpPr>
        <p:spPr bwMode="auto">
          <a:xfrm>
            <a:off x="184150" y="1295400"/>
            <a:ext cx="8775700" cy="5168900"/>
          </a:xfrm>
          <a:prstGeom prst="rect">
            <a:avLst/>
          </a:prstGeom>
          <a:solidFill>
            <a:srgbClr val="153260"/>
          </a:solidFill>
          <a:ln>
            <a:noFill/>
          </a:ln>
        </p:spPr>
        <p:txBody>
          <a:bodyPr lIns="0" tIns="0" rIns="0" bIns="0"/>
          <a:lstStyle/>
          <a:p>
            <a:endParaRPr lang="de-DE"/>
          </a:p>
        </p:txBody>
      </p:sp>
      <p:sp>
        <p:nvSpPr>
          <p:cNvPr id="2" name="Titel 1"/>
          <p:cNvSpPr>
            <a:spLocks noGrp="1"/>
          </p:cNvSpPr>
          <p:nvPr>
            <p:ph type="ctrTitle" hasCustomPrompt="1"/>
          </p:nvPr>
        </p:nvSpPr>
        <p:spPr>
          <a:xfrm>
            <a:off x="468313" y="1603374"/>
            <a:ext cx="8207375" cy="4471625"/>
          </a:xfrm>
        </p:spPr>
        <p:txBody>
          <a:bodyPr wrap="square" bIns="252000" anchor="ctr" anchorCtr="0">
            <a:noAutofit/>
          </a:bodyPr>
          <a:lstStyle>
            <a:lvl1pPr>
              <a:defRPr sz="2800" baseline="0">
                <a:solidFill>
                  <a:schemeClr val="bg1"/>
                </a:solidFill>
              </a:defRPr>
            </a:lvl1pPr>
          </a:lstStyle>
          <a:p>
            <a:r>
              <a:rPr lang="de-DE" dirty="0" smtClean="0"/>
              <a:t>Hier </a:t>
            </a:r>
            <a:br>
              <a:rPr lang="de-DE" dirty="0" smtClean="0"/>
            </a:br>
            <a:r>
              <a:rPr lang="de-DE" dirty="0" smtClean="0"/>
              <a:t>Titelmasterformat durch </a:t>
            </a:r>
            <a:br>
              <a:rPr lang="de-DE" dirty="0" smtClean="0"/>
            </a:br>
            <a:r>
              <a:rPr lang="de-DE" dirty="0" smtClean="0"/>
              <a:t>Klicken bearbeiten</a:t>
            </a:r>
            <a:endParaRPr lang="de-DE" dirty="0"/>
          </a:p>
        </p:txBody>
      </p:sp>
      <p:sp>
        <p:nvSpPr>
          <p:cNvPr id="3" name="Untertitel 2"/>
          <p:cNvSpPr>
            <a:spLocks noGrp="1"/>
          </p:cNvSpPr>
          <p:nvPr>
            <p:ph type="subTitle" idx="1"/>
          </p:nvPr>
        </p:nvSpPr>
        <p:spPr>
          <a:xfrm>
            <a:off x="468313" y="5503973"/>
            <a:ext cx="8207375" cy="573385"/>
          </a:xfrm>
          <a:prstGeom prst="rect">
            <a:avLst/>
          </a:prstGeom>
        </p:spPr>
        <p:txBody>
          <a:bodyPr wrap="square" lIns="0" tIns="216000" rIns="0" bIns="108000" anchor="b" anchorCtr="0">
            <a:spAutoFit/>
          </a:bodyPr>
          <a:lstStyle>
            <a:lvl1pPr marL="0" indent="0" algn="l">
              <a:buNone/>
              <a:defRPr sz="16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Tree>
    <p:extLst>
      <p:ext uri="{BB962C8B-B14F-4D97-AF65-F5344CB8AC3E}">
        <p14:creationId xmlns:p14="http://schemas.microsoft.com/office/powerpoint/2010/main" val="7225697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4_Titel Bild 1">
    <p:spTree>
      <p:nvGrpSpPr>
        <p:cNvPr id="1" name=""/>
        <p:cNvGrpSpPr/>
        <p:nvPr/>
      </p:nvGrpSpPr>
      <p:grpSpPr>
        <a:xfrm>
          <a:off x="0" y="0"/>
          <a:ext cx="0" cy="0"/>
          <a:chOff x="0" y="0"/>
          <a:chExt cx="0" cy="0"/>
        </a:xfrm>
      </p:grpSpPr>
      <p:pic>
        <p:nvPicPr>
          <p:cNvPr id="4" name="Grafik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0000" y="1317266"/>
            <a:ext cx="8784000" cy="5076000"/>
          </a:xfrm>
          <a:prstGeom prst="rect">
            <a:avLst/>
          </a:prstGeom>
        </p:spPr>
      </p:pic>
      <p:sp>
        <p:nvSpPr>
          <p:cNvPr id="3" name="Untertitel 2"/>
          <p:cNvSpPr>
            <a:spLocks noGrp="1"/>
          </p:cNvSpPr>
          <p:nvPr>
            <p:ph type="subTitle" idx="1"/>
          </p:nvPr>
        </p:nvSpPr>
        <p:spPr>
          <a:xfrm>
            <a:off x="468312" y="5960462"/>
            <a:ext cx="8203775" cy="318924"/>
          </a:xfrm>
          <a:prstGeom prst="rect">
            <a:avLst/>
          </a:prstGeom>
          <a:solidFill>
            <a:srgbClr val="F8F8F8">
              <a:alpha val="67000"/>
            </a:srgbClr>
          </a:solidFill>
        </p:spPr>
        <p:txBody>
          <a:bodyPr wrap="square" lIns="108000" tIns="36000" rIns="108000" bIns="36000" anchor="b" anchorCtr="0">
            <a:spAutoFit/>
          </a:bodyPr>
          <a:lstStyle>
            <a:lvl1pPr marL="0" indent="0" algn="l">
              <a:buNone/>
              <a:defRPr sz="1600">
                <a:solidFill>
                  <a:srgbClr val="15326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2" name="Titel 1"/>
          <p:cNvSpPr>
            <a:spLocks noGrp="1"/>
          </p:cNvSpPr>
          <p:nvPr>
            <p:ph type="ctrTitle" hasCustomPrompt="1"/>
          </p:nvPr>
        </p:nvSpPr>
        <p:spPr>
          <a:xfrm>
            <a:off x="468313" y="4670530"/>
            <a:ext cx="8203775" cy="934478"/>
          </a:xfrm>
          <a:solidFill>
            <a:srgbClr val="F8F8F8">
              <a:alpha val="67000"/>
            </a:srgbClr>
          </a:solidFill>
        </p:spPr>
        <p:txBody>
          <a:bodyPr wrap="square" lIns="108000" tIns="36000" rIns="108000" bIns="36000" anchor="t" anchorCtr="0">
            <a:spAutoFit/>
          </a:bodyPr>
          <a:lstStyle>
            <a:lvl1pPr>
              <a:defRPr sz="2800" baseline="0">
                <a:solidFill>
                  <a:srgbClr val="153260"/>
                </a:solidFill>
              </a:defRPr>
            </a:lvl1pPr>
          </a:lstStyle>
          <a:p>
            <a:r>
              <a:rPr lang="de-DE" dirty="0" smtClean="0"/>
              <a:t>Titelmasterformat </a:t>
            </a:r>
            <a:br>
              <a:rPr lang="de-DE" dirty="0" smtClean="0"/>
            </a:br>
            <a:r>
              <a:rPr lang="de-DE" dirty="0" smtClean="0"/>
              <a:t>durch Klicken bearbeiten</a:t>
            </a:r>
            <a:endParaRPr lang="de-DE" dirty="0"/>
          </a:p>
        </p:txBody>
      </p:sp>
    </p:spTree>
    <p:extLst>
      <p:ext uri="{BB962C8B-B14F-4D97-AF65-F5344CB8AC3E}">
        <p14:creationId xmlns:p14="http://schemas.microsoft.com/office/powerpoint/2010/main" val="38043488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5_Titel Bild 1">
    <p:spTree>
      <p:nvGrpSpPr>
        <p:cNvPr id="1" name=""/>
        <p:cNvGrpSpPr/>
        <p:nvPr/>
      </p:nvGrpSpPr>
      <p:grpSpPr>
        <a:xfrm>
          <a:off x="0" y="0"/>
          <a:ext cx="0" cy="0"/>
          <a:chOff x="0" y="0"/>
          <a:chExt cx="0" cy="0"/>
        </a:xfrm>
      </p:grpSpPr>
      <p:pic>
        <p:nvPicPr>
          <p:cNvPr id="4" name="Grafik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0000" y="1317266"/>
            <a:ext cx="8784000" cy="5076000"/>
          </a:xfrm>
          <a:prstGeom prst="rect">
            <a:avLst/>
          </a:prstGeom>
        </p:spPr>
      </p:pic>
      <p:sp>
        <p:nvSpPr>
          <p:cNvPr id="3" name="Untertitel 2"/>
          <p:cNvSpPr>
            <a:spLocks noGrp="1"/>
          </p:cNvSpPr>
          <p:nvPr>
            <p:ph type="subTitle" idx="1"/>
          </p:nvPr>
        </p:nvSpPr>
        <p:spPr>
          <a:xfrm>
            <a:off x="468312" y="5815054"/>
            <a:ext cx="8203775" cy="464331"/>
          </a:xfrm>
          <a:prstGeom prst="rect">
            <a:avLst/>
          </a:prstGeom>
          <a:solidFill>
            <a:srgbClr val="F8F8F8">
              <a:alpha val="44000"/>
            </a:srgbClr>
          </a:solidFill>
        </p:spPr>
        <p:txBody>
          <a:bodyPr wrap="square" lIns="108000" tIns="108000" rIns="0" bIns="108000" anchor="b" anchorCtr="0">
            <a:spAutoFit/>
          </a:bodyPr>
          <a:lstStyle>
            <a:lvl1pPr marL="0" indent="0" algn="l">
              <a:buNone/>
              <a:defRPr sz="1600">
                <a:solidFill>
                  <a:srgbClr val="15326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2" name="Titel 1"/>
          <p:cNvSpPr>
            <a:spLocks noGrp="1"/>
          </p:cNvSpPr>
          <p:nvPr>
            <p:ph type="ctrTitle" hasCustomPrompt="1"/>
          </p:nvPr>
        </p:nvSpPr>
        <p:spPr>
          <a:xfrm>
            <a:off x="468313" y="1546330"/>
            <a:ext cx="8203775" cy="934478"/>
          </a:xfrm>
          <a:solidFill>
            <a:srgbClr val="F8F8F8">
              <a:alpha val="44000"/>
            </a:srgbClr>
          </a:solidFill>
        </p:spPr>
        <p:txBody>
          <a:bodyPr wrap="square" lIns="108000" tIns="36000" bIns="36000" anchor="t" anchorCtr="0">
            <a:spAutoFit/>
          </a:bodyPr>
          <a:lstStyle>
            <a:lvl1pPr>
              <a:defRPr sz="2800" baseline="0">
                <a:solidFill>
                  <a:srgbClr val="153260"/>
                </a:solidFill>
              </a:defRPr>
            </a:lvl1pPr>
          </a:lstStyle>
          <a:p>
            <a:r>
              <a:rPr lang="de-DE" dirty="0" smtClean="0"/>
              <a:t>Titelmasterformat </a:t>
            </a:r>
            <a:br>
              <a:rPr lang="de-DE" dirty="0" smtClean="0"/>
            </a:br>
            <a:r>
              <a:rPr lang="de-DE" dirty="0" smtClean="0"/>
              <a:t>durch Klicken bearbeiten</a:t>
            </a:r>
            <a:endParaRPr lang="de-DE" dirty="0"/>
          </a:p>
        </p:txBody>
      </p:sp>
    </p:spTree>
    <p:extLst>
      <p:ext uri="{BB962C8B-B14F-4D97-AF65-F5344CB8AC3E}">
        <p14:creationId xmlns:p14="http://schemas.microsoft.com/office/powerpoint/2010/main" val="168099050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7_Titel Bild 1">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0000" y="1317266"/>
            <a:ext cx="8784000" cy="5076000"/>
          </a:xfrm>
          <a:prstGeom prst="rect">
            <a:avLst/>
          </a:prstGeom>
        </p:spPr>
      </p:pic>
      <p:sp>
        <p:nvSpPr>
          <p:cNvPr id="3" name="Untertitel 2"/>
          <p:cNvSpPr>
            <a:spLocks noGrp="1"/>
          </p:cNvSpPr>
          <p:nvPr>
            <p:ph type="subTitle" idx="1"/>
          </p:nvPr>
        </p:nvSpPr>
        <p:spPr>
          <a:xfrm>
            <a:off x="468312" y="5815054"/>
            <a:ext cx="8203775" cy="464331"/>
          </a:xfrm>
          <a:prstGeom prst="rect">
            <a:avLst/>
          </a:prstGeom>
          <a:solidFill>
            <a:srgbClr val="F8F8F8">
              <a:alpha val="67000"/>
            </a:srgbClr>
          </a:solidFill>
        </p:spPr>
        <p:txBody>
          <a:bodyPr wrap="square" lIns="108000" tIns="108000" rIns="0" bIns="108000" anchor="b" anchorCtr="0">
            <a:spAutoFit/>
          </a:bodyPr>
          <a:lstStyle>
            <a:lvl1pPr marL="0" indent="0" algn="l">
              <a:buNone/>
              <a:defRPr sz="1600">
                <a:solidFill>
                  <a:srgbClr val="15326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2" name="Titel 1"/>
          <p:cNvSpPr>
            <a:spLocks noGrp="1"/>
          </p:cNvSpPr>
          <p:nvPr>
            <p:ph type="ctrTitle" hasCustomPrompt="1"/>
          </p:nvPr>
        </p:nvSpPr>
        <p:spPr>
          <a:xfrm>
            <a:off x="468313" y="1546330"/>
            <a:ext cx="8203775" cy="934478"/>
          </a:xfrm>
          <a:solidFill>
            <a:srgbClr val="F8F8F8">
              <a:alpha val="67000"/>
            </a:srgbClr>
          </a:solidFill>
        </p:spPr>
        <p:txBody>
          <a:bodyPr wrap="square" lIns="108000" tIns="36000" bIns="36000" anchor="t" anchorCtr="0">
            <a:spAutoFit/>
          </a:bodyPr>
          <a:lstStyle>
            <a:lvl1pPr>
              <a:defRPr sz="2800" baseline="0">
                <a:solidFill>
                  <a:srgbClr val="153260"/>
                </a:solidFill>
              </a:defRPr>
            </a:lvl1pPr>
          </a:lstStyle>
          <a:p>
            <a:r>
              <a:rPr lang="de-DE" dirty="0" smtClean="0"/>
              <a:t>Titelmasterformat </a:t>
            </a:r>
            <a:br>
              <a:rPr lang="de-DE" dirty="0" smtClean="0"/>
            </a:br>
            <a:r>
              <a:rPr lang="de-DE" dirty="0" smtClean="0"/>
              <a:t>durch Klicken bearbeiten</a:t>
            </a:r>
            <a:endParaRPr lang="de-DE" dirty="0"/>
          </a:p>
        </p:txBody>
      </p:sp>
    </p:spTree>
    <p:extLst>
      <p:ext uri="{BB962C8B-B14F-4D97-AF65-F5344CB8AC3E}">
        <p14:creationId xmlns:p14="http://schemas.microsoft.com/office/powerpoint/2010/main" val="19245745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6_Titel Bild 1">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0000" y="1317266"/>
            <a:ext cx="8784000" cy="5076000"/>
          </a:xfrm>
          <a:prstGeom prst="rect">
            <a:avLst/>
          </a:prstGeom>
        </p:spPr>
      </p:pic>
      <p:sp>
        <p:nvSpPr>
          <p:cNvPr id="3" name="Untertitel 2"/>
          <p:cNvSpPr>
            <a:spLocks noGrp="1"/>
          </p:cNvSpPr>
          <p:nvPr>
            <p:ph type="subTitle" idx="1"/>
          </p:nvPr>
        </p:nvSpPr>
        <p:spPr>
          <a:xfrm>
            <a:off x="468312" y="5815054"/>
            <a:ext cx="8203775" cy="464331"/>
          </a:xfrm>
          <a:prstGeom prst="rect">
            <a:avLst/>
          </a:prstGeom>
          <a:solidFill>
            <a:srgbClr val="F8F8F8">
              <a:alpha val="67000"/>
            </a:srgbClr>
          </a:solidFill>
        </p:spPr>
        <p:txBody>
          <a:bodyPr wrap="square" lIns="108000" tIns="108000" rIns="0" bIns="108000" anchor="b" anchorCtr="0">
            <a:spAutoFit/>
          </a:bodyPr>
          <a:lstStyle>
            <a:lvl1pPr marL="0" indent="0" algn="l">
              <a:buNone/>
              <a:defRPr sz="1600">
                <a:solidFill>
                  <a:srgbClr val="15326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2" name="Titel 1"/>
          <p:cNvSpPr>
            <a:spLocks noGrp="1"/>
          </p:cNvSpPr>
          <p:nvPr>
            <p:ph type="ctrTitle" hasCustomPrompt="1"/>
          </p:nvPr>
        </p:nvSpPr>
        <p:spPr>
          <a:xfrm>
            <a:off x="468313" y="1546330"/>
            <a:ext cx="8203775" cy="934478"/>
          </a:xfrm>
          <a:solidFill>
            <a:srgbClr val="F8F8F8">
              <a:alpha val="67000"/>
            </a:srgbClr>
          </a:solidFill>
        </p:spPr>
        <p:txBody>
          <a:bodyPr wrap="square" lIns="108000" tIns="36000" bIns="36000" anchor="t" anchorCtr="0">
            <a:spAutoFit/>
          </a:bodyPr>
          <a:lstStyle>
            <a:lvl1pPr>
              <a:defRPr sz="2800" baseline="0">
                <a:solidFill>
                  <a:srgbClr val="153260"/>
                </a:solidFill>
              </a:defRPr>
            </a:lvl1pPr>
          </a:lstStyle>
          <a:p>
            <a:r>
              <a:rPr lang="de-DE" dirty="0" smtClean="0"/>
              <a:t>Titelmasterformat </a:t>
            </a:r>
            <a:br>
              <a:rPr lang="de-DE" dirty="0" smtClean="0"/>
            </a:br>
            <a:r>
              <a:rPr lang="de-DE" dirty="0" smtClean="0"/>
              <a:t>durch Klicken bearbeiten</a:t>
            </a:r>
            <a:endParaRPr lang="de-DE" dirty="0"/>
          </a:p>
        </p:txBody>
      </p:sp>
    </p:spTree>
    <p:extLst>
      <p:ext uri="{BB962C8B-B14F-4D97-AF65-F5344CB8AC3E}">
        <p14:creationId xmlns:p14="http://schemas.microsoft.com/office/powerpoint/2010/main" val="393889657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hlussfolie blau">
    <p:spTree>
      <p:nvGrpSpPr>
        <p:cNvPr id="1" name=""/>
        <p:cNvGrpSpPr/>
        <p:nvPr/>
      </p:nvGrpSpPr>
      <p:grpSpPr>
        <a:xfrm>
          <a:off x="0" y="0"/>
          <a:ext cx="0" cy="0"/>
          <a:chOff x="0" y="0"/>
          <a:chExt cx="0" cy="0"/>
        </a:xfrm>
      </p:grpSpPr>
      <p:sp>
        <p:nvSpPr>
          <p:cNvPr id="7" name="Rectangle 3"/>
          <p:cNvSpPr>
            <a:spLocks/>
          </p:cNvSpPr>
          <p:nvPr userDrawn="1"/>
        </p:nvSpPr>
        <p:spPr bwMode="auto">
          <a:xfrm>
            <a:off x="184150" y="1295400"/>
            <a:ext cx="8775700" cy="5168900"/>
          </a:xfrm>
          <a:prstGeom prst="rect">
            <a:avLst/>
          </a:prstGeom>
          <a:solidFill>
            <a:srgbClr val="153260"/>
          </a:solidFill>
          <a:ln>
            <a:noFill/>
          </a:ln>
        </p:spPr>
        <p:txBody>
          <a:bodyPr lIns="0" tIns="0" rIns="0" bIns="0"/>
          <a:lstStyle/>
          <a:p>
            <a:endParaRPr lang="de-DE"/>
          </a:p>
        </p:txBody>
      </p:sp>
      <p:sp>
        <p:nvSpPr>
          <p:cNvPr id="2" name="Titel 1"/>
          <p:cNvSpPr>
            <a:spLocks noGrp="1"/>
          </p:cNvSpPr>
          <p:nvPr>
            <p:ph type="ctrTitle" hasCustomPrompt="1"/>
          </p:nvPr>
        </p:nvSpPr>
        <p:spPr>
          <a:xfrm>
            <a:off x="468313" y="2887200"/>
            <a:ext cx="8207375" cy="1916454"/>
          </a:xfrm>
        </p:spPr>
        <p:txBody>
          <a:bodyPr wrap="square" bIns="252000">
            <a:spAutoFit/>
          </a:bodyPr>
          <a:lstStyle>
            <a:lvl1pPr>
              <a:defRPr sz="3600" baseline="0">
                <a:solidFill>
                  <a:schemeClr val="bg1"/>
                </a:solidFill>
              </a:defRPr>
            </a:lvl1pPr>
          </a:lstStyle>
          <a:p>
            <a:r>
              <a:rPr lang="de-DE" dirty="0" smtClean="0"/>
              <a:t>Hier </a:t>
            </a:r>
            <a:br>
              <a:rPr lang="de-DE" dirty="0" smtClean="0"/>
            </a:br>
            <a:r>
              <a:rPr lang="de-DE" dirty="0" smtClean="0"/>
              <a:t>Titelmasterformat durch </a:t>
            </a:r>
            <a:br>
              <a:rPr lang="de-DE" dirty="0" smtClean="0"/>
            </a:br>
            <a:r>
              <a:rPr lang="de-DE" dirty="0" smtClean="0"/>
              <a:t>Klicken bearbeiten</a:t>
            </a:r>
            <a:endParaRPr lang="de-DE" dirty="0"/>
          </a:p>
        </p:txBody>
      </p:sp>
    </p:spTree>
    <p:extLst>
      <p:ext uri="{BB962C8B-B14F-4D97-AF65-F5344CB8AC3E}">
        <p14:creationId xmlns:p14="http://schemas.microsoft.com/office/powerpoint/2010/main" val="138230170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B_5 Eben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153260"/>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4" name="Inhaltsplatzhalter 3"/>
          <p:cNvSpPr>
            <a:spLocks noGrp="1"/>
          </p:cNvSpPr>
          <p:nvPr>
            <p:ph sz="half" idx="2"/>
          </p:nvPr>
        </p:nvSpPr>
        <p:spPr>
          <a:xfrm>
            <a:off x="468312" y="1530000"/>
            <a:ext cx="8207375" cy="4940650"/>
          </a:xfrm>
          <a:prstGeom prst="rect">
            <a:avLst/>
          </a:prstGeom>
        </p:spPr>
        <p:txBody>
          <a:bodyPr lIns="0" tIns="0" rIns="0" bIns="0"/>
          <a:lstStyle>
            <a:lvl1pPr marL="269875" indent="-269875">
              <a:spcBef>
                <a:spcPts val="1200"/>
              </a:spcBef>
              <a:spcAft>
                <a:spcPts val="400"/>
              </a:spcAft>
              <a:buClr>
                <a:srgbClr val="153260"/>
              </a:buClr>
              <a:buSzPct val="70000"/>
              <a:buFont typeface="Arial" pitchFamily="34" charset="0"/>
              <a:buChar char="□"/>
              <a:defRPr sz="2000" b="0">
                <a:solidFill>
                  <a:srgbClr val="153260"/>
                </a:solidFill>
                <a:latin typeface="Arial" panose="020B0604020202020204" pitchFamily="34" charset="0"/>
                <a:cs typeface="Arial" panose="020B0604020202020204" pitchFamily="34" charset="0"/>
              </a:defRPr>
            </a:lvl1pPr>
            <a:lvl2pPr marL="269875" indent="-269875">
              <a:spcBef>
                <a:spcPts val="0"/>
              </a:spcBef>
              <a:spcAft>
                <a:spcPts val="400"/>
              </a:spcAft>
              <a:buClr>
                <a:srgbClr val="153260"/>
              </a:buClr>
              <a:buSzPct val="70000"/>
              <a:buFont typeface="Arial" pitchFamily="34" charset="0"/>
              <a:buChar char="□"/>
              <a:defRPr sz="2000" baseline="0">
                <a:solidFill>
                  <a:srgbClr val="153260"/>
                </a:solidFill>
                <a:latin typeface="Arial" panose="020B0604020202020204" pitchFamily="34" charset="0"/>
                <a:cs typeface="Arial" panose="020B0604020202020204" pitchFamily="34" charset="0"/>
              </a:defRPr>
            </a:lvl2pPr>
            <a:lvl3pPr marL="541338" indent="-271463">
              <a:spcBef>
                <a:spcPts val="0"/>
              </a:spcBef>
              <a:spcAft>
                <a:spcPts val="400"/>
              </a:spcAft>
              <a:buClr>
                <a:srgbClr val="153260"/>
              </a:buClr>
              <a:buSzPct val="70000"/>
              <a:buFont typeface="Arial" pitchFamily="34" charset="0"/>
              <a:buChar char="□"/>
              <a:defRPr sz="2000">
                <a:solidFill>
                  <a:srgbClr val="153260"/>
                </a:solidFill>
                <a:latin typeface="Arial" panose="020B0604020202020204" pitchFamily="34" charset="0"/>
                <a:cs typeface="Arial" panose="020B0604020202020204" pitchFamily="34" charset="0"/>
              </a:defRPr>
            </a:lvl3pPr>
            <a:lvl4pPr marL="803275" indent="-261938">
              <a:spcBef>
                <a:spcPts val="0"/>
              </a:spcBef>
              <a:spcAft>
                <a:spcPts val="300"/>
              </a:spcAft>
              <a:buClr>
                <a:srgbClr val="153260"/>
              </a:buClr>
              <a:buSzPct val="70000"/>
              <a:buFont typeface="Arial" pitchFamily="34" charset="0"/>
              <a:buChar char="□"/>
              <a:defRPr sz="1600">
                <a:solidFill>
                  <a:srgbClr val="153260"/>
                </a:solidFill>
                <a:latin typeface="Arial" panose="020B0604020202020204" pitchFamily="34" charset="0"/>
                <a:cs typeface="Arial" panose="020B0604020202020204" pitchFamily="34" charset="0"/>
              </a:defRPr>
            </a:lvl4pPr>
            <a:lvl5pPr marL="1073150" indent="-269875">
              <a:lnSpc>
                <a:spcPct val="100000"/>
              </a:lnSpc>
              <a:spcBef>
                <a:spcPts val="0"/>
              </a:spcBef>
              <a:spcAft>
                <a:spcPts val="300"/>
              </a:spcAft>
              <a:buClr>
                <a:srgbClr val="153260"/>
              </a:buClr>
              <a:buSzPct val="70000"/>
              <a:buFont typeface="Arial" pitchFamily="34" charset="0"/>
              <a:buChar char="□"/>
              <a:defRPr sz="1600">
                <a:solidFill>
                  <a:srgbClr val="153260"/>
                </a:solidFill>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0"/>
            <a:r>
              <a:rPr lang="de-DE" dirty="0" smtClean="0"/>
              <a:t>Textmasterformat bearbeiten</a:t>
            </a:r>
          </a:p>
          <a:p>
            <a:pPr lvl="1"/>
            <a:r>
              <a:rPr lang="de-DE" dirty="0" smtClean="0"/>
              <a:t>Zweite Ebene</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89596877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mp; Bullets B">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153260"/>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4" name="Inhaltsplatzhalter 3"/>
          <p:cNvSpPr>
            <a:spLocks noGrp="1"/>
          </p:cNvSpPr>
          <p:nvPr>
            <p:ph sz="half" idx="2"/>
          </p:nvPr>
        </p:nvSpPr>
        <p:spPr>
          <a:xfrm>
            <a:off x="468312" y="1530000"/>
            <a:ext cx="8207375" cy="4940650"/>
          </a:xfrm>
          <a:prstGeom prst="rect">
            <a:avLst/>
          </a:prstGeom>
        </p:spPr>
        <p:txBody>
          <a:bodyPr lIns="0" tIns="0" rIns="0" bIns="0"/>
          <a:lstStyle>
            <a:lvl1pPr marL="269875" indent="-269875">
              <a:spcBef>
                <a:spcPts val="0"/>
              </a:spcBef>
              <a:spcAft>
                <a:spcPts val="1000"/>
              </a:spcAft>
              <a:buClr>
                <a:srgbClr val="153260"/>
              </a:buClr>
              <a:buSzPct val="70000"/>
              <a:buFont typeface="Arial" pitchFamily="34" charset="0"/>
              <a:buChar char="□"/>
              <a:defRPr sz="2000" b="0">
                <a:solidFill>
                  <a:srgbClr val="153260"/>
                </a:solidFill>
                <a:latin typeface="Arial" panose="020B0604020202020204" pitchFamily="34" charset="0"/>
                <a:cs typeface="Arial" panose="020B0604020202020204" pitchFamily="34" charset="0"/>
              </a:defRPr>
            </a:lvl1pPr>
            <a:lvl2pPr marL="269875" indent="-269875">
              <a:spcBef>
                <a:spcPts val="0"/>
              </a:spcBef>
              <a:spcAft>
                <a:spcPts val="1000"/>
              </a:spcAft>
              <a:buClr>
                <a:srgbClr val="153260"/>
              </a:buClr>
              <a:buSzPct val="70000"/>
              <a:buFont typeface="Arial" pitchFamily="34" charset="0"/>
              <a:buChar char="□"/>
              <a:defRPr sz="2000" baseline="0">
                <a:solidFill>
                  <a:srgbClr val="153260"/>
                </a:solidFill>
                <a:latin typeface="Arial" panose="020B0604020202020204" pitchFamily="34" charset="0"/>
                <a:cs typeface="Arial" panose="020B0604020202020204" pitchFamily="34" charset="0"/>
              </a:defRPr>
            </a:lvl2pPr>
            <a:lvl3pPr marL="720900" indent="-360000">
              <a:spcBef>
                <a:spcPts val="0"/>
              </a:spcBef>
              <a:spcAft>
                <a:spcPts val="600"/>
              </a:spcAft>
              <a:buClr>
                <a:srgbClr val="003063"/>
              </a:buClr>
              <a:buSzPct val="70000"/>
              <a:buFont typeface="Arial" pitchFamily="34" charset="0"/>
              <a:buChar char="□"/>
              <a:defRPr sz="2000">
                <a:solidFill>
                  <a:srgbClr val="003063"/>
                </a:solidFill>
              </a:defRPr>
            </a:lvl3pPr>
            <a:lvl4pPr marL="1080000" indent="-360000">
              <a:spcBef>
                <a:spcPts val="0"/>
              </a:spcBef>
              <a:spcAft>
                <a:spcPts val="600"/>
              </a:spcAft>
              <a:buClr>
                <a:srgbClr val="003063"/>
              </a:buClr>
              <a:buSzPct val="70000"/>
              <a:buFont typeface="Arial" pitchFamily="34" charset="0"/>
              <a:buChar char="□"/>
              <a:defRPr sz="1600">
                <a:solidFill>
                  <a:srgbClr val="003063"/>
                </a:solidFill>
              </a:defRPr>
            </a:lvl4pPr>
            <a:lvl5pPr marL="1080000" indent="0">
              <a:lnSpc>
                <a:spcPct val="100000"/>
              </a:lnSpc>
              <a:spcBef>
                <a:spcPts val="0"/>
              </a:spcBef>
              <a:spcAft>
                <a:spcPts val="600"/>
              </a:spcAft>
              <a:buClr>
                <a:srgbClr val="003063"/>
              </a:buClr>
              <a:buSzPct val="70000"/>
              <a:buFont typeface="Arial" pitchFamily="34" charset="0"/>
              <a:buNone/>
              <a:defRPr sz="1600">
                <a:solidFill>
                  <a:srgbClr val="003063"/>
                </a:solidFill>
              </a:defRPr>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1"/>
            <a:r>
              <a:rPr lang="de-DE" dirty="0" smtClean="0"/>
              <a:t>Zweite Ebene</a:t>
            </a:r>
          </a:p>
          <a:p>
            <a:pPr lvl="0"/>
            <a:r>
              <a:rPr lang="de-DE" dirty="0" smtClean="0"/>
              <a:t>Textmasterformat bearbeiten</a:t>
            </a:r>
          </a:p>
          <a:p>
            <a:pPr lvl="1"/>
            <a:r>
              <a:rPr lang="de-DE" dirty="0" smtClean="0"/>
              <a:t>Zweite Ebene</a:t>
            </a:r>
          </a:p>
          <a:p>
            <a:pPr lvl="1"/>
            <a:r>
              <a:rPr lang="de-DE" dirty="0" smtClean="0"/>
              <a:t>Zweite Ebene</a:t>
            </a:r>
          </a:p>
        </p:txBody>
      </p:sp>
    </p:spTree>
    <p:extLst>
      <p:ext uri="{BB962C8B-B14F-4D97-AF65-F5344CB8AC3E}">
        <p14:creationId xmlns:p14="http://schemas.microsoft.com/office/powerpoint/2010/main" val="29006037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mp; Bullets B_2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153260"/>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5" name="Inhaltsplatzhalter 3"/>
          <p:cNvSpPr>
            <a:spLocks noGrp="1"/>
          </p:cNvSpPr>
          <p:nvPr>
            <p:ph sz="half" idx="10"/>
          </p:nvPr>
        </p:nvSpPr>
        <p:spPr>
          <a:xfrm>
            <a:off x="468313" y="1530000"/>
            <a:ext cx="5400000" cy="4940650"/>
          </a:xfrm>
          <a:prstGeom prst="rect">
            <a:avLst/>
          </a:prstGeom>
        </p:spPr>
        <p:txBody>
          <a:bodyPr lIns="0" tIns="0" rIns="0" bIns="0"/>
          <a:lstStyle>
            <a:lvl1pPr marL="269875" indent="-269875">
              <a:spcBef>
                <a:spcPts val="0"/>
              </a:spcBef>
              <a:spcAft>
                <a:spcPts val="1000"/>
              </a:spcAft>
              <a:buClr>
                <a:srgbClr val="153260"/>
              </a:buClr>
              <a:buSzPct val="70000"/>
              <a:buFont typeface="Arial" pitchFamily="34" charset="0"/>
              <a:buChar char="□"/>
              <a:defRPr sz="2000" b="0">
                <a:solidFill>
                  <a:srgbClr val="153260"/>
                </a:solidFill>
                <a:latin typeface="Arial" panose="020B0604020202020204" pitchFamily="34" charset="0"/>
                <a:cs typeface="Arial" panose="020B0604020202020204" pitchFamily="34" charset="0"/>
              </a:defRPr>
            </a:lvl1pPr>
            <a:lvl2pPr marL="269875" indent="-269875">
              <a:spcBef>
                <a:spcPts val="0"/>
              </a:spcBef>
              <a:spcAft>
                <a:spcPts val="1000"/>
              </a:spcAft>
              <a:buClr>
                <a:srgbClr val="153260"/>
              </a:buClr>
              <a:buSzPct val="70000"/>
              <a:buFont typeface="Arial" pitchFamily="34" charset="0"/>
              <a:buChar char="□"/>
              <a:defRPr sz="2000" baseline="0">
                <a:solidFill>
                  <a:srgbClr val="153260"/>
                </a:solidFill>
                <a:latin typeface="Arial" panose="020B0604020202020204" pitchFamily="34" charset="0"/>
                <a:cs typeface="Arial" panose="020B0604020202020204" pitchFamily="34" charset="0"/>
              </a:defRPr>
            </a:lvl2pPr>
            <a:lvl3pPr marL="720900" indent="-360000">
              <a:spcBef>
                <a:spcPts val="0"/>
              </a:spcBef>
              <a:spcAft>
                <a:spcPts val="600"/>
              </a:spcAft>
              <a:buClr>
                <a:srgbClr val="003063"/>
              </a:buClr>
              <a:buSzPct val="70000"/>
              <a:buFont typeface="Arial" pitchFamily="34" charset="0"/>
              <a:buChar char="□"/>
              <a:defRPr sz="2000">
                <a:solidFill>
                  <a:srgbClr val="003063"/>
                </a:solidFill>
              </a:defRPr>
            </a:lvl3pPr>
            <a:lvl4pPr marL="1080000" indent="-360000">
              <a:spcBef>
                <a:spcPts val="0"/>
              </a:spcBef>
              <a:spcAft>
                <a:spcPts val="600"/>
              </a:spcAft>
              <a:buClr>
                <a:srgbClr val="003063"/>
              </a:buClr>
              <a:buSzPct val="70000"/>
              <a:buFont typeface="Arial" pitchFamily="34" charset="0"/>
              <a:buChar char="□"/>
              <a:defRPr sz="1600">
                <a:solidFill>
                  <a:srgbClr val="003063"/>
                </a:solidFill>
              </a:defRPr>
            </a:lvl4pPr>
            <a:lvl5pPr marL="1080000" indent="0">
              <a:lnSpc>
                <a:spcPct val="100000"/>
              </a:lnSpc>
              <a:spcBef>
                <a:spcPts val="0"/>
              </a:spcBef>
              <a:spcAft>
                <a:spcPts val="600"/>
              </a:spcAft>
              <a:buClr>
                <a:srgbClr val="003063"/>
              </a:buClr>
              <a:buSzPct val="70000"/>
              <a:buFont typeface="Arial" pitchFamily="34" charset="0"/>
              <a:buNone/>
              <a:defRPr sz="1600">
                <a:solidFill>
                  <a:srgbClr val="003063"/>
                </a:solidFill>
              </a:defRPr>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1"/>
            <a:r>
              <a:rPr lang="de-DE" dirty="0" smtClean="0"/>
              <a:t>Zweite Ebene</a:t>
            </a:r>
          </a:p>
          <a:p>
            <a:pPr lvl="0"/>
            <a:r>
              <a:rPr lang="de-DE" dirty="0" smtClean="0"/>
              <a:t>Textmasterformat bearbeiten</a:t>
            </a:r>
          </a:p>
          <a:p>
            <a:pPr lvl="1"/>
            <a:r>
              <a:rPr lang="de-DE" dirty="0" smtClean="0"/>
              <a:t>Zweite Ebene</a:t>
            </a:r>
          </a:p>
          <a:p>
            <a:pPr lvl="1"/>
            <a:r>
              <a:rPr lang="de-DE" dirty="0" smtClean="0"/>
              <a:t>Zweite Ebene</a:t>
            </a:r>
          </a:p>
        </p:txBody>
      </p:sp>
      <p:sp>
        <p:nvSpPr>
          <p:cNvPr id="6" name="Inhaltsplatzhalter 3"/>
          <p:cNvSpPr>
            <a:spLocks noGrp="1"/>
          </p:cNvSpPr>
          <p:nvPr>
            <p:ph sz="half" idx="11"/>
          </p:nvPr>
        </p:nvSpPr>
        <p:spPr>
          <a:xfrm>
            <a:off x="6013450" y="1530000"/>
            <a:ext cx="2662238" cy="4940650"/>
          </a:xfrm>
          <a:prstGeom prst="rect">
            <a:avLst/>
          </a:prstGeom>
        </p:spPr>
        <p:txBody>
          <a:bodyPr lIns="0" tIns="0" rIns="0" bIns="0"/>
          <a:lstStyle>
            <a:lvl1pPr marL="266700" indent="-266700">
              <a:spcBef>
                <a:spcPts val="0"/>
              </a:spcBef>
              <a:spcAft>
                <a:spcPts val="1000"/>
              </a:spcAft>
              <a:buClr>
                <a:srgbClr val="153260"/>
              </a:buClr>
              <a:buSzPct val="70000"/>
              <a:buFont typeface="Arial" pitchFamily="34" charset="0"/>
              <a:buChar char="□"/>
              <a:defRPr sz="2000" b="0">
                <a:solidFill>
                  <a:srgbClr val="153260"/>
                </a:solidFill>
                <a:latin typeface="Arial" panose="020B0604020202020204" pitchFamily="34" charset="0"/>
                <a:cs typeface="Arial" panose="020B0604020202020204" pitchFamily="34" charset="0"/>
              </a:defRPr>
            </a:lvl1pPr>
            <a:lvl2pPr marL="266700" indent="-266700">
              <a:spcBef>
                <a:spcPts val="0"/>
              </a:spcBef>
              <a:spcAft>
                <a:spcPts val="1000"/>
              </a:spcAft>
              <a:buClr>
                <a:srgbClr val="153260"/>
              </a:buClr>
              <a:buSzPct val="70000"/>
              <a:buFont typeface="Arial" pitchFamily="34" charset="0"/>
              <a:buChar char="□"/>
              <a:defRPr sz="2000" baseline="0">
                <a:solidFill>
                  <a:srgbClr val="153260"/>
                </a:solidFill>
                <a:latin typeface="Arial" panose="020B0604020202020204" pitchFamily="34" charset="0"/>
                <a:cs typeface="Arial" panose="020B0604020202020204" pitchFamily="34" charset="0"/>
              </a:defRPr>
            </a:lvl2pPr>
            <a:lvl3pPr marL="720900" indent="-360000">
              <a:spcBef>
                <a:spcPts val="0"/>
              </a:spcBef>
              <a:spcAft>
                <a:spcPts val="600"/>
              </a:spcAft>
              <a:buClr>
                <a:srgbClr val="003063"/>
              </a:buClr>
              <a:buSzPct val="70000"/>
              <a:buFont typeface="Arial" pitchFamily="34" charset="0"/>
              <a:buChar char="□"/>
              <a:defRPr sz="2000">
                <a:solidFill>
                  <a:srgbClr val="003063"/>
                </a:solidFill>
              </a:defRPr>
            </a:lvl3pPr>
            <a:lvl4pPr marL="720000" indent="0">
              <a:spcBef>
                <a:spcPts val="0"/>
              </a:spcBef>
              <a:spcAft>
                <a:spcPts val="600"/>
              </a:spcAft>
              <a:buClr>
                <a:srgbClr val="003063"/>
              </a:buClr>
              <a:buSzPct val="70000"/>
              <a:buFont typeface="Arial" pitchFamily="34" charset="0"/>
              <a:buNone/>
              <a:defRPr sz="1600">
                <a:solidFill>
                  <a:srgbClr val="003063"/>
                </a:solidFill>
              </a:defRPr>
            </a:lvl4pPr>
            <a:lvl5pPr marL="1080000" indent="0">
              <a:lnSpc>
                <a:spcPct val="100000"/>
              </a:lnSpc>
              <a:spcBef>
                <a:spcPts val="0"/>
              </a:spcBef>
              <a:spcAft>
                <a:spcPts val="600"/>
              </a:spcAft>
              <a:buClr>
                <a:srgbClr val="003063"/>
              </a:buClr>
              <a:buSzPct val="70000"/>
              <a:buFont typeface="Arial" pitchFamily="34" charset="0"/>
              <a:buNone/>
              <a:defRPr sz="1600">
                <a:solidFill>
                  <a:srgbClr val="003063"/>
                </a:solidFill>
              </a:defRPr>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1"/>
            <a:r>
              <a:rPr lang="de-DE" dirty="0" smtClean="0"/>
              <a:t>Zweite Ebene</a:t>
            </a:r>
          </a:p>
          <a:p>
            <a:pPr lvl="0"/>
            <a:r>
              <a:rPr lang="de-DE" dirty="0" smtClean="0"/>
              <a:t>Textmasterformat bearbeiten</a:t>
            </a:r>
          </a:p>
          <a:p>
            <a:pPr lvl="1"/>
            <a:r>
              <a:rPr lang="de-DE" dirty="0" smtClean="0"/>
              <a:t>Zweite Ebene</a:t>
            </a:r>
          </a:p>
          <a:p>
            <a:pPr lvl="1"/>
            <a:r>
              <a:rPr lang="de-DE" dirty="0" smtClean="0"/>
              <a:t>Zweite Ebene</a:t>
            </a:r>
          </a:p>
        </p:txBody>
      </p:sp>
    </p:spTree>
    <p:extLst>
      <p:ext uri="{BB962C8B-B14F-4D97-AF65-F5344CB8AC3E}">
        <p14:creationId xmlns:p14="http://schemas.microsoft.com/office/powerpoint/2010/main" val="10455145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mp; Bullets C_2spaltig/kursiv">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153260"/>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5" name="Inhaltsplatzhalter 3"/>
          <p:cNvSpPr>
            <a:spLocks noGrp="1"/>
          </p:cNvSpPr>
          <p:nvPr>
            <p:ph sz="half" idx="10"/>
          </p:nvPr>
        </p:nvSpPr>
        <p:spPr>
          <a:xfrm>
            <a:off x="468313" y="1530000"/>
            <a:ext cx="5400000" cy="4940650"/>
          </a:xfrm>
          <a:prstGeom prst="rect">
            <a:avLst/>
          </a:prstGeom>
        </p:spPr>
        <p:txBody>
          <a:bodyPr lIns="0" tIns="0" rIns="0" bIns="0"/>
          <a:lstStyle>
            <a:lvl1pPr marL="269875" indent="-269875">
              <a:spcBef>
                <a:spcPts val="0"/>
              </a:spcBef>
              <a:spcAft>
                <a:spcPts val="1000"/>
              </a:spcAft>
              <a:buClr>
                <a:srgbClr val="153260"/>
              </a:buClr>
              <a:buSzPct val="70000"/>
              <a:buFont typeface="Arial" pitchFamily="34" charset="0"/>
              <a:buChar char="□"/>
              <a:defRPr sz="2000" b="0">
                <a:solidFill>
                  <a:srgbClr val="153260"/>
                </a:solidFill>
                <a:latin typeface="Arial" panose="020B0604020202020204" pitchFamily="34" charset="0"/>
                <a:cs typeface="Arial" panose="020B0604020202020204" pitchFamily="34" charset="0"/>
              </a:defRPr>
            </a:lvl1pPr>
            <a:lvl2pPr marL="269875" indent="-269875">
              <a:spcBef>
                <a:spcPts val="0"/>
              </a:spcBef>
              <a:spcAft>
                <a:spcPts val="1000"/>
              </a:spcAft>
              <a:buClr>
                <a:srgbClr val="153260"/>
              </a:buClr>
              <a:buSzPct val="70000"/>
              <a:buFont typeface="Arial" pitchFamily="34" charset="0"/>
              <a:buChar char="□"/>
              <a:defRPr sz="2000" baseline="0">
                <a:solidFill>
                  <a:srgbClr val="153260"/>
                </a:solidFill>
                <a:latin typeface="Arial" panose="020B0604020202020204" pitchFamily="34" charset="0"/>
                <a:cs typeface="Arial" panose="020B0604020202020204" pitchFamily="34" charset="0"/>
              </a:defRPr>
            </a:lvl2pPr>
            <a:lvl3pPr marL="720900" indent="-360000">
              <a:spcBef>
                <a:spcPts val="0"/>
              </a:spcBef>
              <a:spcAft>
                <a:spcPts val="600"/>
              </a:spcAft>
              <a:buClr>
                <a:srgbClr val="003063"/>
              </a:buClr>
              <a:buSzPct val="70000"/>
              <a:buFont typeface="Arial" pitchFamily="34" charset="0"/>
              <a:buChar char="□"/>
              <a:defRPr sz="2000">
                <a:solidFill>
                  <a:srgbClr val="003063"/>
                </a:solidFill>
              </a:defRPr>
            </a:lvl3pPr>
            <a:lvl4pPr marL="1080000" indent="-360000">
              <a:spcBef>
                <a:spcPts val="0"/>
              </a:spcBef>
              <a:spcAft>
                <a:spcPts val="600"/>
              </a:spcAft>
              <a:buClr>
                <a:srgbClr val="003063"/>
              </a:buClr>
              <a:buSzPct val="70000"/>
              <a:buFont typeface="Arial" pitchFamily="34" charset="0"/>
              <a:buChar char="□"/>
              <a:defRPr sz="1600">
                <a:solidFill>
                  <a:srgbClr val="003063"/>
                </a:solidFill>
              </a:defRPr>
            </a:lvl4pPr>
            <a:lvl5pPr marL="1080000" indent="0">
              <a:lnSpc>
                <a:spcPct val="100000"/>
              </a:lnSpc>
              <a:spcBef>
                <a:spcPts val="0"/>
              </a:spcBef>
              <a:spcAft>
                <a:spcPts val="600"/>
              </a:spcAft>
              <a:buClr>
                <a:srgbClr val="003063"/>
              </a:buClr>
              <a:buSzPct val="70000"/>
              <a:buFont typeface="Arial" pitchFamily="34" charset="0"/>
              <a:buNone/>
              <a:defRPr sz="1600">
                <a:solidFill>
                  <a:srgbClr val="003063"/>
                </a:solidFill>
              </a:defRPr>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1"/>
            <a:r>
              <a:rPr lang="de-DE" dirty="0" smtClean="0"/>
              <a:t>Zweite Ebene</a:t>
            </a:r>
          </a:p>
          <a:p>
            <a:pPr lvl="0"/>
            <a:r>
              <a:rPr lang="de-DE" dirty="0" smtClean="0"/>
              <a:t>Textmasterformat bearbeiten</a:t>
            </a:r>
          </a:p>
          <a:p>
            <a:pPr lvl="1"/>
            <a:r>
              <a:rPr lang="de-DE" dirty="0" smtClean="0"/>
              <a:t>Zweite Ebene</a:t>
            </a:r>
          </a:p>
          <a:p>
            <a:pPr lvl="1"/>
            <a:r>
              <a:rPr lang="de-DE" dirty="0" smtClean="0"/>
              <a:t>Zweite Ebene</a:t>
            </a:r>
          </a:p>
        </p:txBody>
      </p:sp>
      <p:sp>
        <p:nvSpPr>
          <p:cNvPr id="6" name="Inhaltsplatzhalter 3"/>
          <p:cNvSpPr>
            <a:spLocks noGrp="1"/>
          </p:cNvSpPr>
          <p:nvPr>
            <p:ph sz="half" idx="11"/>
          </p:nvPr>
        </p:nvSpPr>
        <p:spPr>
          <a:xfrm>
            <a:off x="6013450" y="1530000"/>
            <a:ext cx="2662238" cy="4940650"/>
          </a:xfrm>
          <a:prstGeom prst="rect">
            <a:avLst/>
          </a:prstGeom>
        </p:spPr>
        <p:txBody>
          <a:bodyPr lIns="0" tIns="0" rIns="0" bIns="0"/>
          <a:lstStyle>
            <a:lvl1pPr marL="266700" indent="-266700">
              <a:spcBef>
                <a:spcPts val="0"/>
              </a:spcBef>
              <a:spcAft>
                <a:spcPts val="1000"/>
              </a:spcAft>
              <a:buClr>
                <a:srgbClr val="153260"/>
              </a:buClr>
              <a:buSzPct val="70000"/>
              <a:buFont typeface="Arial" pitchFamily="34" charset="0"/>
              <a:buChar char="□"/>
              <a:defRPr sz="2000" b="0" i="1">
                <a:solidFill>
                  <a:srgbClr val="153260"/>
                </a:solidFill>
                <a:latin typeface="Arial" panose="020B0604020202020204" pitchFamily="34" charset="0"/>
                <a:cs typeface="Arial" panose="020B0604020202020204" pitchFamily="34" charset="0"/>
              </a:defRPr>
            </a:lvl1pPr>
            <a:lvl2pPr marL="266700" indent="-266700">
              <a:spcBef>
                <a:spcPts val="0"/>
              </a:spcBef>
              <a:spcAft>
                <a:spcPts val="1000"/>
              </a:spcAft>
              <a:buClr>
                <a:srgbClr val="153260"/>
              </a:buClr>
              <a:buSzPct val="70000"/>
              <a:buFont typeface="Arial" pitchFamily="34" charset="0"/>
              <a:buChar char="□"/>
              <a:defRPr sz="2000" i="1" baseline="0">
                <a:solidFill>
                  <a:srgbClr val="153260"/>
                </a:solidFill>
                <a:latin typeface="Arial" panose="020B0604020202020204" pitchFamily="34" charset="0"/>
                <a:cs typeface="Arial" panose="020B0604020202020204" pitchFamily="34" charset="0"/>
              </a:defRPr>
            </a:lvl2pPr>
            <a:lvl3pPr marL="720900" indent="-360000">
              <a:spcBef>
                <a:spcPts val="0"/>
              </a:spcBef>
              <a:spcAft>
                <a:spcPts val="600"/>
              </a:spcAft>
              <a:buClr>
                <a:srgbClr val="003063"/>
              </a:buClr>
              <a:buSzPct val="70000"/>
              <a:buFont typeface="Arial" pitchFamily="34" charset="0"/>
              <a:buChar char="□"/>
              <a:defRPr sz="2000">
                <a:solidFill>
                  <a:srgbClr val="003063"/>
                </a:solidFill>
              </a:defRPr>
            </a:lvl3pPr>
            <a:lvl4pPr marL="1080000" indent="-360000">
              <a:spcBef>
                <a:spcPts val="0"/>
              </a:spcBef>
              <a:spcAft>
                <a:spcPts val="600"/>
              </a:spcAft>
              <a:buClr>
                <a:srgbClr val="003063"/>
              </a:buClr>
              <a:buSzPct val="70000"/>
              <a:buFont typeface="Arial" pitchFamily="34" charset="0"/>
              <a:buChar char="□"/>
              <a:defRPr sz="1600">
                <a:solidFill>
                  <a:srgbClr val="003063"/>
                </a:solidFill>
              </a:defRPr>
            </a:lvl4pPr>
            <a:lvl5pPr marL="1080000" indent="0">
              <a:lnSpc>
                <a:spcPct val="100000"/>
              </a:lnSpc>
              <a:spcBef>
                <a:spcPts val="0"/>
              </a:spcBef>
              <a:spcAft>
                <a:spcPts val="600"/>
              </a:spcAft>
              <a:buClr>
                <a:srgbClr val="003063"/>
              </a:buClr>
              <a:buSzPct val="70000"/>
              <a:buFont typeface="Arial" pitchFamily="34" charset="0"/>
              <a:buNone/>
              <a:defRPr sz="1600">
                <a:solidFill>
                  <a:srgbClr val="003063"/>
                </a:solidFill>
              </a:defRPr>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1"/>
            <a:r>
              <a:rPr lang="de-DE" dirty="0" smtClean="0"/>
              <a:t>Zweite Ebene</a:t>
            </a:r>
          </a:p>
          <a:p>
            <a:pPr lvl="0"/>
            <a:r>
              <a:rPr lang="de-DE" dirty="0" smtClean="0"/>
              <a:t>Textmasterformat bearbeiten</a:t>
            </a:r>
          </a:p>
          <a:p>
            <a:pPr lvl="1"/>
            <a:r>
              <a:rPr lang="de-DE" dirty="0" smtClean="0"/>
              <a:t>Zweite Ebene</a:t>
            </a:r>
          </a:p>
          <a:p>
            <a:pPr lvl="1"/>
            <a:r>
              <a:rPr lang="de-DE" dirty="0" smtClean="0"/>
              <a:t>Zweite Ebene</a:t>
            </a:r>
          </a:p>
        </p:txBody>
      </p:sp>
    </p:spTree>
    <p:extLst>
      <p:ext uri="{BB962C8B-B14F-4D97-AF65-F5344CB8AC3E}">
        <p14:creationId xmlns:p14="http://schemas.microsoft.com/office/powerpoint/2010/main" val="609994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xt &amp; Bullets B_2spaltig-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153260"/>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6" name="Bildplatzhalter 2"/>
          <p:cNvSpPr>
            <a:spLocks noGrp="1"/>
          </p:cNvSpPr>
          <p:nvPr>
            <p:ph type="pic" idx="11"/>
          </p:nvPr>
        </p:nvSpPr>
        <p:spPr>
          <a:xfrm>
            <a:off x="6013449" y="1600199"/>
            <a:ext cx="2662239" cy="4530725"/>
          </a:xfrm>
          <a:prstGeom prst="rect">
            <a:avLst/>
          </a:prstGeom>
        </p:spPr>
        <p:txBody>
          <a:bodyPr/>
          <a:lstStyle>
            <a:lvl1pPr marL="0" indent="0">
              <a:buNone/>
              <a:defRPr sz="3200">
                <a:solidFill>
                  <a:schemeClr val="tx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7" name="Inhaltsplatzhalter 3"/>
          <p:cNvSpPr>
            <a:spLocks noGrp="1"/>
          </p:cNvSpPr>
          <p:nvPr>
            <p:ph sz="half" idx="2"/>
          </p:nvPr>
        </p:nvSpPr>
        <p:spPr>
          <a:xfrm>
            <a:off x="468313" y="1530000"/>
            <a:ext cx="5400000" cy="4940650"/>
          </a:xfrm>
          <a:prstGeom prst="rect">
            <a:avLst/>
          </a:prstGeom>
        </p:spPr>
        <p:txBody>
          <a:bodyPr lIns="0" tIns="0" rIns="0" bIns="0"/>
          <a:lstStyle>
            <a:lvl1pPr marL="269875" indent="-269875">
              <a:spcBef>
                <a:spcPts val="1200"/>
              </a:spcBef>
              <a:spcAft>
                <a:spcPts val="400"/>
              </a:spcAft>
              <a:buClr>
                <a:srgbClr val="153260"/>
              </a:buClr>
              <a:buSzPct val="70000"/>
              <a:buFont typeface="Arial" pitchFamily="34" charset="0"/>
              <a:buChar char="□"/>
              <a:tabLst/>
              <a:defRPr sz="2000" b="0">
                <a:solidFill>
                  <a:srgbClr val="153260"/>
                </a:solidFill>
                <a:latin typeface="Arial" panose="020B0604020202020204" pitchFamily="34" charset="0"/>
                <a:cs typeface="Arial" panose="020B0604020202020204" pitchFamily="34" charset="0"/>
              </a:defRPr>
            </a:lvl1pPr>
            <a:lvl2pPr marL="269875" indent="-269875">
              <a:spcBef>
                <a:spcPts val="0"/>
              </a:spcBef>
              <a:spcAft>
                <a:spcPts val="400"/>
              </a:spcAft>
              <a:buClr>
                <a:srgbClr val="153260"/>
              </a:buClr>
              <a:buSzPct val="70000"/>
              <a:buFont typeface="Arial" pitchFamily="34" charset="0"/>
              <a:buChar char="□"/>
              <a:tabLst/>
              <a:defRPr sz="2000" baseline="0">
                <a:solidFill>
                  <a:srgbClr val="153260"/>
                </a:solidFill>
                <a:latin typeface="Arial" panose="020B0604020202020204" pitchFamily="34" charset="0"/>
                <a:cs typeface="Arial" panose="020B0604020202020204" pitchFamily="34" charset="0"/>
              </a:defRPr>
            </a:lvl2pPr>
            <a:lvl3pPr marL="541338" indent="-271463">
              <a:spcBef>
                <a:spcPts val="0"/>
              </a:spcBef>
              <a:spcAft>
                <a:spcPts val="400"/>
              </a:spcAft>
              <a:buClr>
                <a:srgbClr val="153260"/>
              </a:buClr>
              <a:buSzPct val="70000"/>
              <a:buFont typeface="Arial" pitchFamily="34" charset="0"/>
              <a:buChar char="□"/>
              <a:defRPr sz="2000">
                <a:solidFill>
                  <a:srgbClr val="153260"/>
                </a:solidFill>
                <a:latin typeface="Arial" panose="020B0604020202020204" pitchFamily="34" charset="0"/>
                <a:cs typeface="Arial" panose="020B0604020202020204" pitchFamily="34" charset="0"/>
              </a:defRPr>
            </a:lvl3pPr>
            <a:lvl4pPr marL="803275" indent="-261938">
              <a:spcBef>
                <a:spcPts val="0"/>
              </a:spcBef>
              <a:spcAft>
                <a:spcPts val="300"/>
              </a:spcAft>
              <a:buClr>
                <a:srgbClr val="153260"/>
              </a:buClr>
              <a:buSzPct val="70000"/>
              <a:buFont typeface="Arial" pitchFamily="34" charset="0"/>
              <a:buChar char="□"/>
              <a:defRPr sz="1600">
                <a:solidFill>
                  <a:srgbClr val="153260"/>
                </a:solidFill>
                <a:latin typeface="Arial" panose="020B0604020202020204" pitchFamily="34" charset="0"/>
                <a:cs typeface="Arial" panose="020B0604020202020204" pitchFamily="34" charset="0"/>
              </a:defRPr>
            </a:lvl4pPr>
            <a:lvl5pPr marL="1073150" indent="-269875">
              <a:lnSpc>
                <a:spcPct val="100000"/>
              </a:lnSpc>
              <a:spcBef>
                <a:spcPts val="0"/>
              </a:spcBef>
              <a:spcAft>
                <a:spcPts val="300"/>
              </a:spcAft>
              <a:buClr>
                <a:srgbClr val="153260"/>
              </a:buClr>
              <a:buSzPct val="70000"/>
              <a:buFont typeface="Arial" pitchFamily="34" charset="0"/>
              <a:buChar char="□"/>
              <a:defRPr sz="1600">
                <a:solidFill>
                  <a:srgbClr val="153260"/>
                </a:solidFill>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0"/>
            <a:r>
              <a:rPr lang="de-DE" dirty="0" smtClean="0"/>
              <a:t>Textmasterformat bearbeiten</a:t>
            </a:r>
          </a:p>
          <a:p>
            <a:pPr lvl="1"/>
            <a:r>
              <a:rPr lang="de-DE" dirty="0" smtClean="0"/>
              <a:t>Zweite Ebene</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2377207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 Bild 1">
    <p:spTree>
      <p:nvGrpSpPr>
        <p:cNvPr id="1" name=""/>
        <p:cNvGrpSpPr/>
        <p:nvPr/>
      </p:nvGrpSpPr>
      <p:grpSpPr>
        <a:xfrm>
          <a:off x="0" y="0"/>
          <a:ext cx="0" cy="0"/>
          <a:chOff x="0" y="0"/>
          <a:chExt cx="0" cy="0"/>
        </a:xfrm>
      </p:grpSpPr>
      <p:pic>
        <p:nvPicPr>
          <p:cNvPr id="1026" name="Picture 2" descr="I:\Ablage\marketing\+ Relaunch 2015\BLD_Motive\ppt\ppt\184145317_20_cv2.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80000" y="1317266"/>
            <a:ext cx="8784000" cy="508632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hasCustomPrompt="1"/>
          </p:nvPr>
        </p:nvSpPr>
        <p:spPr>
          <a:xfrm>
            <a:off x="468313" y="1546330"/>
            <a:ext cx="8203775" cy="934478"/>
          </a:xfrm>
          <a:solidFill>
            <a:srgbClr val="F8F8F8">
              <a:alpha val="40000"/>
            </a:srgbClr>
          </a:solidFill>
        </p:spPr>
        <p:txBody>
          <a:bodyPr wrap="square" lIns="108000" tIns="36000" rIns="108000" bIns="36000" anchor="t" anchorCtr="0">
            <a:spAutoFit/>
          </a:bodyPr>
          <a:lstStyle>
            <a:lvl1pPr>
              <a:defRPr sz="2800" baseline="0">
                <a:solidFill>
                  <a:srgbClr val="153260"/>
                </a:solidFill>
              </a:defRPr>
            </a:lvl1pPr>
          </a:lstStyle>
          <a:p>
            <a:r>
              <a:rPr lang="de-DE" dirty="0" smtClean="0"/>
              <a:t>Titelmasterformat </a:t>
            </a:r>
            <a:br>
              <a:rPr lang="de-DE" dirty="0" smtClean="0"/>
            </a:br>
            <a:r>
              <a:rPr lang="de-DE" dirty="0" smtClean="0"/>
              <a:t>durch Klicken bearbeiten</a:t>
            </a:r>
            <a:endParaRPr lang="de-DE" dirty="0"/>
          </a:p>
        </p:txBody>
      </p:sp>
      <p:sp>
        <p:nvSpPr>
          <p:cNvPr id="3" name="Untertitel 2"/>
          <p:cNvSpPr>
            <a:spLocks noGrp="1"/>
          </p:cNvSpPr>
          <p:nvPr>
            <p:ph type="subTitle" idx="1"/>
          </p:nvPr>
        </p:nvSpPr>
        <p:spPr>
          <a:xfrm>
            <a:off x="468312" y="5815054"/>
            <a:ext cx="8203775" cy="464331"/>
          </a:xfrm>
          <a:prstGeom prst="rect">
            <a:avLst/>
          </a:prstGeom>
          <a:solidFill>
            <a:srgbClr val="F8F8F8">
              <a:alpha val="40000"/>
            </a:srgbClr>
          </a:solidFill>
        </p:spPr>
        <p:txBody>
          <a:bodyPr wrap="square" lIns="108000" tIns="108000" rIns="108000" bIns="108000" anchor="b" anchorCtr="0">
            <a:spAutoFit/>
          </a:bodyPr>
          <a:lstStyle>
            <a:lvl1pPr marL="0" indent="0" algn="l">
              <a:buNone/>
              <a:defRPr sz="1600">
                <a:solidFill>
                  <a:srgbClr val="15326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Tree>
    <p:extLst>
      <p:ext uri="{BB962C8B-B14F-4D97-AF65-F5344CB8AC3E}">
        <p14:creationId xmlns:p14="http://schemas.microsoft.com/office/powerpoint/2010/main" val="216225691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B_Gesetz">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153260"/>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4" name="Inhaltsplatzhalter 3"/>
          <p:cNvSpPr>
            <a:spLocks noGrp="1"/>
          </p:cNvSpPr>
          <p:nvPr>
            <p:ph sz="half" idx="2" hasCustomPrompt="1"/>
          </p:nvPr>
        </p:nvSpPr>
        <p:spPr>
          <a:xfrm>
            <a:off x="468312" y="1530000"/>
            <a:ext cx="8207375" cy="4940650"/>
          </a:xfrm>
          <a:prstGeom prst="rect">
            <a:avLst/>
          </a:prstGeom>
        </p:spPr>
        <p:txBody>
          <a:bodyPr lIns="0" tIns="0" rIns="0" bIns="0"/>
          <a:lstStyle>
            <a:lvl1pPr marL="0" indent="0">
              <a:spcBef>
                <a:spcPts val="1200"/>
              </a:spcBef>
              <a:spcAft>
                <a:spcPts val="400"/>
              </a:spcAft>
              <a:buClr>
                <a:schemeClr val="tx2"/>
              </a:buClr>
              <a:buSzPct val="70000"/>
              <a:buFont typeface="Arial" pitchFamily="34" charset="0"/>
              <a:buNone/>
              <a:defRPr sz="2000" b="0">
                <a:solidFill>
                  <a:srgbClr val="153260"/>
                </a:solidFill>
                <a:latin typeface="Arial" panose="020B0604020202020204" pitchFamily="34" charset="0"/>
                <a:cs typeface="Arial" panose="020B0604020202020204" pitchFamily="34" charset="0"/>
              </a:defRPr>
            </a:lvl1pPr>
            <a:lvl2pPr marL="269875" indent="-269875">
              <a:lnSpc>
                <a:spcPct val="150000"/>
              </a:lnSpc>
              <a:spcBef>
                <a:spcPts val="600"/>
              </a:spcBef>
              <a:spcAft>
                <a:spcPts val="400"/>
              </a:spcAft>
              <a:buClr>
                <a:schemeClr val="tx2"/>
              </a:buClr>
              <a:buSzPct val="70000"/>
              <a:buFont typeface="Arial" pitchFamily="34" charset="0"/>
              <a:buChar char="□"/>
              <a:defRPr sz="1600" b="0" baseline="0">
                <a:solidFill>
                  <a:srgbClr val="153260"/>
                </a:solidFill>
                <a:latin typeface="Arial" panose="020B0604020202020204" pitchFamily="34" charset="0"/>
                <a:cs typeface="Arial" panose="020B0604020202020204" pitchFamily="34" charset="0"/>
              </a:defRPr>
            </a:lvl2pPr>
            <a:lvl3pPr marL="576000" indent="-288000">
              <a:lnSpc>
                <a:spcPct val="150000"/>
              </a:lnSpc>
              <a:spcBef>
                <a:spcPts val="600"/>
              </a:spcBef>
              <a:spcAft>
                <a:spcPts val="400"/>
              </a:spcAft>
              <a:buClr>
                <a:schemeClr val="tx2"/>
              </a:buClr>
              <a:buSzPct val="70000"/>
              <a:buFont typeface="Arial" pitchFamily="34" charset="0"/>
              <a:buChar char="□"/>
              <a:defRPr sz="1600">
                <a:solidFill>
                  <a:schemeClr val="tx2"/>
                </a:solidFill>
              </a:defRPr>
            </a:lvl3pPr>
            <a:lvl4pPr marL="864000" indent="-288000">
              <a:spcBef>
                <a:spcPts val="0"/>
              </a:spcBef>
              <a:spcAft>
                <a:spcPts val="300"/>
              </a:spcAft>
              <a:buClr>
                <a:schemeClr val="tx2"/>
              </a:buClr>
              <a:buSzPct val="70000"/>
              <a:buFont typeface="Arial" pitchFamily="34" charset="0"/>
              <a:buChar char="□"/>
              <a:defRPr sz="1600">
                <a:solidFill>
                  <a:schemeClr val="tx2"/>
                </a:solidFill>
              </a:defRPr>
            </a:lvl4pPr>
            <a:lvl5pPr marL="1152000" indent="-288000">
              <a:lnSpc>
                <a:spcPct val="100000"/>
              </a:lnSpc>
              <a:spcBef>
                <a:spcPts val="0"/>
              </a:spcBef>
              <a:spcAft>
                <a:spcPts val="300"/>
              </a:spcAft>
              <a:buClr>
                <a:schemeClr val="tx2"/>
              </a:buClr>
              <a:buSzPct val="70000"/>
              <a:buFont typeface="Arial" pitchFamily="34" charset="0"/>
              <a:buChar char="□"/>
              <a:defRPr sz="1600">
                <a:solidFill>
                  <a:schemeClr val="tx2"/>
                </a:solidFill>
              </a:defRPr>
            </a:lvl5pPr>
            <a:lvl6pPr>
              <a:defRPr sz="1600"/>
            </a:lvl6pPr>
            <a:lvl7pPr>
              <a:defRPr sz="1600"/>
            </a:lvl7pPr>
            <a:lvl8pPr>
              <a:defRPr sz="1600"/>
            </a:lvl8pPr>
            <a:lvl9pPr>
              <a:defRPr sz="1600"/>
            </a:lvl9pPr>
          </a:lstStyle>
          <a:p>
            <a:pPr lvl="0"/>
            <a:r>
              <a:rPr lang="de-DE" dirty="0" smtClean="0"/>
              <a:t>Gesetzestext-Headline 20 </a:t>
            </a:r>
            <a:r>
              <a:rPr lang="de-DE" dirty="0" err="1" smtClean="0"/>
              <a:t>pt</a:t>
            </a:r>
            <a:endParaRPr lang="de-DE" dirty="0" smtClean="0"/>
          </a:p>
          <a:p>
            <a:pPr lvl="1"/>
            <a:r>
              <a:rPr lang="de-DE" dirty="0" smtClean="0"/>
              <a:t>Gesetzestext 16 </a:t>
            </a:r>
            <a:r>
              <a:rPr lang="de-DE" dirty="0" err="1" smtClean="0"/>
              <a:t>pt</a:t>
            </a:r>
            <a:endParaRPr lang="de-DE" dirty="0" smtClean="0"/>
          </a:p>
        </p:txBody>
      </p:sp>
    </p:spTree>
    <p:extLst>
      <p:ext uri="{BB962C8B-B14F-4D97-AF65-F5344CB8AC3E}">
        <p14:creationId xmlns:p14="http://schemas.microsoft.com/office/powerpoint/2010/main" val="5447043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 mit Sprechblasen">
    <p:spTree>
      <p:nvGrpSpPr>
        <p:cNvPr id="1" name=""/>
        <p:cNvGrpSpPr/>
        <p:nvPr/>
      </p:nvGrpSpPr>
      <p:grpSpPr>
        <a:xfrm>
          <a:off x="0" y="0"/>
          <a:ext cx="0" cy="0"/>
          <a:chOff x="0" y="0"/>
          <a:chExt cx="0" cy="0"/>
        </a:xfrm>
      </p:grpSpPr>
      <p:sp>
        <p:nvSpPr>
          <p:cNvPr id="8" name="Inhaltsplatzhalter 8"/>
          <p:cNvSpPr>
            <a:spLocks noGrp="1"/>
          </p:cNvSpPr>
          <p:nvPr>
            <p:ph idx="13" hasCustomPrompt="1"/>
          </p:nvPr>
        </p:nvSpPr>
        <p:spPr bwMode="auto">
          <a:xfrm>
            <a:off x="179389" y="1296988"/>
            <a:ext cx="8785224" cy="51736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lvl1pPr algn="ctr">
              <a:defRPr sz="2000">
                <a:solidFill>
                  <a:schemeClr val="tx1"/>
                </a:solidFill>
              </a:defRPr>
            </a:lvl1pPr>
          </a:lstStyle>
          <a:p>
            <a:r>
              <a:rPr lang="de-DE" dirty="0" smtClean="0"/>
              <a:t>Abbildung durch Klicken auf eines der Symbole hinzufügen</a:t>
            </a:r>
          </a:p>
        </p:txBody>
      </p:sp>
      <p:sp>
        <p:nvSpPr>
          <p:cNvPr id="5" name="Titel 1"/>
          <p:cNvSpPr>
            <a:spLocks noGrp="1"/>
          </p:cNvSpPr>
          <p:nvPr>
            <p:ph type="title"/>
          </p:nvPr>
        </p:nvSpPr>
        <p:spPr>
          <a:xfrm>
            <a:off x="453600" y="625475"/>
            <a:ext cx="6480000" cy="468000"/>
          </a:xfrm>
        </p:spPr>
        <p:txBody>
          <a:bodyPr/>
          <a:lstStyle>
            <a:lvl1pPr>
              <a:defRPr>
                <a:solidFill>
                  <a:srgbClr val="153260"/>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120826662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Nummern 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153260"/>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4" name="Inhaltsplatzhalter 3"/>
          <p:cNvSpPr>
            <a:spLocks noGrp="1"/>
          </p:cNvSpPr>
          <p:nvPr>
            <p:ph sz="half" idx="2"/>
          </p:nvPr>
        </p:nvSpPr>
        <p:spPr>
          <a:xfrm>
            <a:off x="468312" y="1530000"/>
            <a:ext cx="8207375" cy="4940650"/>
          </a:xfrm>
          <a:prstGeom prst="rect">
            <a:avLst/>
          </a:prstGeom>
        </p:spPr>
        <p:txBody>
          <a:bodyPr lIns="0" tIns="0" rIns="0" bIns="0"/>
          <a:lstStyle>
            <a:lvl1pPr marL="444500" indent="-444500">
              <a:spcBef>
                <a:spcPts val="0"/>
              </a:spcBef>
              <a:spcAft>
                <a:spcPts val="1000"/>
              </a:spcAft>
              <a:buClr>
                <a:srgbClr val="153260"/>
              </a:buClr>
              <a:buSzPct val="100000"/>
              <a:buFont typeface="+mj-lt"/>
              <a:buAutoNum type="arabicPeriod"/>
              <a:defRPr sz="2000" b="0" baseline="0">
                <a:solidFill>
                  <a:srgbClr val="153260"/>
                </a:solidFill>
                <a:latin typeface="Arial" panose="020B0604020202020204" pitchFamily="34" charset="0"/>
                <a:cs typeface="Arial" panose="020B0604020202020204" pitchFamily="34" charset="0"/>
              </a:defRPr>
            </a:lvl1pPr>
            <a:lvl2pPr marL="0" indent="0">
              <a:spcBef>
                <a:spcPts val="0"/>
              </a:spcBef>
              <a:spcAft>
                <a:spcPts val="1000"/>
              </a:spcAft>
              <a:buClr>
                <a:schemeClr val="tx2"/>
              </a:buClr>
              <a:buSzPct val="70000"/>
              <a:buFont typeface="+mj-lt"/>
              <a:buNone/>
              <a:defRPr sz="2000" baseline="0">
                <a:solidFill>
                  <a:schemeClr val="tx2"/>
                </a:solidFill>
                <a:latin typeface="+mn-lt"/>
              </a:defRPr>
            </a:lvl2pPr>
            <a:lvl3pPr marL="720900" indent="-360000">
              <a:spcBef>
                <a:spcPts val="0"/>
              </a:spcBef>
              <a:spcAft>
                <a:spcPts val="600"/>
              </a:spcAft>
              <a:buClr>
                <a:srgbClr val="003063"/>
              </a:buClr>
              <a:buSzPct val="70000"/>
              <a:buFont typeface="Arial" pitchFamily="34" charset="0"/>
              <a:buChar char="□"/>
              <a:defRPr sz="2000">
                <a:solidFill>
                  <a:srgbClr val="003063"/>
                </a:solidFill>
              </a:defRPr>
            </a:lvl3pPr>
            <a:lvl4pPr marL="1080000" indent="-360000">
              <a:spcBef>
                <a:spcPts val="0"/>
              </a:spcBef>
              <a:spcAft>
                <a:spcPts val="600"/>
              </a:spcAft>
              <a:buClr>
                <a:srgbClr val="003063"/>
              </a:buClr>
              <a:buSzPct val="70000"/>
              <a:buFont typeface="Arial" pitchFamily="34" charset="0"/>
              <a:buChar char="□"/>
              <a:defRPr sz="1800">
                <a:solidFill>
                  <a:srgbClr val="003063"/>
                </a:solidFill>
              </a:defRPr>
            </a:lvl4pPr>
            <a:lvl5pPr marL="1440000" indent="-360000">
              <a:lnSpc>
                <a:spcPct val="100000"/>
              </a:lnSpc>
              <a:spcBef>
                <a:spcPts val="0"/>
              </a:spcBef>
              <a:spcAft>
                <a:spcPts val="600"/>
              </a:spcAft>
              <a:buClr>
                <a:srgbClr val="003063"/>
              </a:buClr>
              <a:buSzPct val="70000"/>
              <a:buFont typeface="Arial" pitchFamily="34" charset="0"/>
              <a:buChar char="□"/>
              <a:defRPr sz="1800">
                <a:solidFill>
                  <a:srgbClr val="003063"/>
                </a:solidFill>
              </a:defRPr>
            </a:lvl5pPr>
            <a:lvl6pPr>
              <a:defRPr sz="1600"/>
            </a:lvl6pPr>
            <a:lvl7pPr>
              <a:defRPr sz="1600"/>
            </a:lvl7pPr>
            <a:lvl8pPr>
              <a:defRPr sz="1600"/>
            </a:lvl8pPr>
            <a:lvl9pPr>
              <a:defRPr sz="1600"/>
            </a:lvl9pPr>
          </a:lstStyle>
          <a:p>
            <a:pPr lvl="0"/>
            <a:r>
              <a:rPr lang="de-DE" dirty="0" smtClean="0"/>
              <a:t>Textmasterformat bearbeiten</a:t>
            </a:r>
          </a:p>
          <a:p>
            <a:pPr lvl="0"/>
            <a:r>
              <a:rPr lang="de-DE" dirty="0" smtClean="0"/>
              <a:t>Zweite Ebene</a:t>
            </a:r>
          </a:p>
          <a:p>
            <a:pPr lvl="0"/>
            <a:r>
              <a:rPr lang="de-DE" dirty="0" smtClean="0"/>
              <a:t>Zweite Ebene</a:t>
            </a:r>
          </a:p>
          <a:p>
            <a:pPr lvl="0"/>
            <a:r>
              <a:rPr lang="de-DE" dirty="0" smtClean="0"/>
              <a:t>Textmasterformat bearbeiten</a:t>
            </a:r>
          </a:p>
          <a:p>
            <a:pPr lvl="0"/>
            <a:r>
              <a:rPr lang="de-DE" dirty="0" smtClean="0"/>
              <a:t>Zweite Ebene</a:t>
            </a:r>
          </a:p>
          <a:p>
            <a:pPr lvl="0"/>
            <a:r>
              <a:rPr lang="de-DE" dirty="0" smtClean="0"/>
              <a:t>Zweite Ebene</a:t>
            </a:r>
          </a:p>
          <a:p>
            <a:pPr lvl="0"/>
            <a:r>
              <a:rPr lang="de-DE" dirty="0" smtClean="0"/>
              <a:t>Textmasterformat bearbeiten</a:t>
            </a:r>
          </a:p>
          <a:p>
            <a:pPr lvl="0"/>
            <a:r>
              <a:rPr lang="de-DE" dirty="0" smtClean="0"/>
              <a:t>Zweite Ebene</a:t>
            </a:r>
          </a:p>
          <a:p>
            <a:pPr lvl="0"/>
            <a:r>
              <a:rPr lang="de-DE" dirty="0" smtClean="0"/>
              <a:t>Zweite Ebene</a:t>
            </a:r>
          </a:p>
          <a:p>
            <a:pPr lvl="0"/>
            <a:r>
              <a:rPr lang="de-DE" dirty="0" smtClean="0"/>
              <a:t>Textmasterformat bearbeiten</a:t>
            </a:r>
          </a:p>
        </p:txBody>
      </p:sp>
    </p:spTree>
    <p:extLst>
      <p:ext uri="{BB962C8B-B14F-4D97-AF65-F5344CB8AC3E}">
        <p14:creationId xmlns:p14="http://schemas.microsoft.com/office/powerpoint/2010/main" val="204277523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mp; Nummern B">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153260"/>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4" name="Inhaltsplatzhalter 3"/>
          <p:cNvSpPr>
            <a:spLocks noGrp="1"/>
          </p:cNvSpPr>
          <p:nvPr>
            <p:ph sz="half" idx="2"/>
          </p:nvPr>
        </p:nvSpPr>
        <p:spPr>
          <a:xfrm>
            <a:off x="468312" y="1530000"/>
            <a:ext cx="8207375" cy="4940650"/>
          </a:xfrm>
          <a:prstGeom prst="rect">
            <a:avLst/>
          </a:prstGeom>
        </p:spPr>
        <p:txBody>
          <a:bodyPr lIns="0" tIns="0" rIns="0" bIns="0"/>
          <a:lstStyle>
            <a:lvl1pPr marL="444500" indent="-444500">
              <a:spcBef>
                <a:spcPts val="0"/>
              </a:spcBef>
              <a:spcAft>
                <a:spcPts val="1000"/>
              </a:spcAft>
              <a:buClr>
                <a:srgbClr val="153260"/>
              </a:buClr>
              <a:buSzPct val="100000"/>
              <a:buFont typeface="+mj-lt"/>
              <a:buAutoNum type="romanUcPeriod"/>
              <a:defRPr sz="2000" b="0">
                <a:solidFill>
                  <a:srgbClr val="153260"/>
                </a:solidFill>
                <a:latin typeface="Arial" panose="020B0604020202020204" pitchFamily="34" charset="0"/>
                <a:cs typeface="Arial" panose="020B0604020202020204" pitchFamily="34" charset="0"/>
              </a:defRPr>
            </a:lvl1pPr>
            <a:lvl2pPr marL="0" indent="0">
              <a:spcBef>
                <a:spcPts val="0"/>
              </a:spcBef>
              <a:spcAft>
                <a:spcPts val="1000"/>
              </a:spcAft>
              <a:buClr>
                <a:schemeClr val="tx2"/>
              </a:buClr>
              <a:buSzPct val="70000"/>
              <a:buFont typeface="+mj-lt"/>
              <a:buNone/>
              <a:defRPr sz="2000" baseline="0">
                <a:solidFill>
                  <a:schemeClr val="tx2"/>
                </a:solidFill>
                <a:latin typeface="+mn-lt"/>
              </a:defRPr>
            </a:lvl2pPr>
            <a:lvl3pPr marL="720900" indent="-360000">
              <a:spcBef>
                <a:spcPts val="0"/>
              </a:spcBef>
              <a:spcAft>
                <a:spcPts val="600"/>
              </a:spcAft>
              <a:buClr>
                <a:srgbClr val="003063"/>
              </a:buClr>
              <a:buSzPct val="70000"/>
              <a:buFont typeface="Arial" pitchFamily="34" charset="0"/>
              <a:buChar char="□"/>
              <a:defRPr sz="2000">
                <a:solidFill>
                  <a:srgbClr val="003063"/>
                </a:solidFill>
              </a:defRPr>
            </a:lvl3pPr>
            <a:lvl4pPr marL="1080000" indent="-360000">
              <a:spcBef>
                <a:spcPts val="0"/>
              </a:spcBef>
              <a:spcAft>
                <a:spcPts val="600"/>
              </a:spcAft>
              <a:buClr>
                <a:srgbClr val="003063"/>
              </a:buClr>
              <a:buSzPct val="70000"/>
              <a:buFont typeface="Arial" pitchFamily="34" charset="0"/>
              <a:buChar char="□"/>
              <a:defRPr sz="1800">
                <a:solidFill>
                  <a:srgbClr val="003063"/>
                </a:solidFill>
              </a:defRPr>
            </a:lvl4pPr>
            <a:lvl5pPr marL="1440000" indent="-360000">
              <a:lnSpc>
                <a:spcPct val="100000"/>
              </a:lnSpc>
              <a:spcBef>
                <a:spcPts val="0"/>
              </a:spcBef>
              <a:spcAft>
                <a:spcPts val="600"/>
              </a:spcAft>
              <a:buClr>
                <a:srgbClr val="003063"/>
              </a:buClr>
              <a:buSzPct val="70000"/>
              <a:buFont typeface="Arial" pitchFamily="34" charset="0"/>
              <a:buChar char="□"/>
              <a:defRPr sz="1800">
                <a:solidFill>
                  <a:srgbClr val="003063"/>
                </a:solidFill>
              </a:defRPr>
            </a:lvl5pPr>
            <a:lvl6pPr>
              <a:defRPr sz="1600"/>
            </a:lvl6pPr>
            <a:lvl7pPr>
              <a:defRPr sz="1600"/>
            </a:lvl7pPr>
            <a:lvl8pPr>
              <a:defRPr sz="1600"/>
            </a:lvl8pPr>
            <a:lvl9pPr>
              <a:defRPr sz="1600"/>
            </a:lvl9pPr>
          </a:lstStyle>
          <a:p>
            <a:pPr lvl="0"/>
            <a:r>
              <a:rPr lang="de-DE" dirty="0" smtClean="0"/>
              <a:t>Textmasterformat bearbeiten</a:t>
            </a:r>
          </a:p>
          <a:p>
            <a:pPr lvl="0"/>
            <a:r>
              <a:rPr lang="de-DE" dirty="0" smtClean="0"/>
              <a:t>Zweite Ebene</a:t>
            </a:r>
          </a:p>
          <a:p>
            <a:pPr lvl="0"/>
            <a:r>
              <a:rPr lang="de-DE" dirty="0" smtClean="0"/>
              <a:t>Zweite Ebene</a:t>
            </a:r>
          </a:p>
          <a:p>
            <a:pPr lvl="0"/>
            <a:r>
              <a:rPr lang="de-DE" dirty="0" smtClean="0"/>
              <a:t>Textmasterformat bearbeiten</a:t>
            </a:r>
          </a:p>
          <a:p>
            <a:pPr lvl="0"/>
            <a:r>
              <a:rPr lang="de-DE" dirty="0" smtClean="0"/>
              <a:t>Zweite Ebene</a:t>
            </a:r>
          </a:p>
          <a:p>
            <a:pPr lvl="0"/>
            <a:r>
              <a:rPr lang="de-DE" dirty="0" smtClean="0"/>
              <a:t>Zweite Ebene</a:t>
            </a:r>
          </a:p>
          <a:p>
            <a:pPr lvl="0"/>
            <a:r>
              <a:rPr lang="de-DE" dirty="0" smtClean="0"/>
              <a:t>Textmasterformat bearbeiten</a:t>
            </a:r>
          </a:p>
          <a:p>
            <a:pPr lvl="0"/>
            <a:r>
              <a:rPr lang="de-DE" dirty="0" smtClean="0"/>
              <a:t>Zweite Ebene</a:t>
            </a:r>
          </a:p>
          <a:p>
            <a:pPr lvl="0"/>
            <a:r>
              <a:rPr lang="de-DE" dirty="0" smtClean="0"/>
              <a:t>Zweite Ebene</a:t>
            </a:r>
          </a:p>
        </p:txBody>
      </p:sp>
    </p:spTree>
    <p:extLst>
      <p:ext uri="{BB962C8B-B14F-4D97-AF65-F5344CB8AC3E}">
        <p14:creationId xmlns:p14="http://schemas.microsoft.com/office/powerpoint/2010/main" val="305946110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fer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153260"/>
                </a:solidFill>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468000" y="1530000"/>
            <a:ext cx="2664000" cy="2025016"/>
          </a:xfrm>
          <a:prstGeom prst="rect">
            <a:avLst/>
          </a:prstGeom>
        </p:spPr>
        <p:txBody>
          <a:bodyPr wrap="square" lIns="0" tIns="0" rIns="0" bIns="0" anchor="t" anchorCtr="0">
            <a:noAutofit/>
          </a:bodyPr>
          <a:lstStyle>
            <a:lvl1pPr marL="0" indent="0">
              <a:buNone/>
              <a:defRPr sz="1600" b="0">
                <a:solidFill>
                  <a:srgbClr val="15326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5" name="Textplatzhalter 4"/>
          <p:cNvSpPr>
            <a:spLocks noGrp="1"/>
          </p:cNvSpPr>
          <p:nvPr>
            <p:ph type="body" sz="quarter" idx="3"/>
          </p:nvPr>
        </p:nvSpPr>
        <p:spPr>
          <a:xfrm>
            <a:off x="468314" y="3743999"/>
            <a:ext cx="2664000" cy="2376000"/>
          </a:xfrm>
          <a:prstGeom prst="rect">
            <a:avLst/>
          </a:prstGeom>
        </p:spPr>
        <p:txBody>
          <a:bodyPr wrap="square" lIns="0" tIns="0" rIns="0" bIns="0" anchor="t" anchorCtr="0">
            <a:noAutofit/>
          </a:bodyPr>
          <a:lstStyle>
            <a:lvl1pPr marL="0" indent="0">
              <a:buNone/>
              <a:defRPr sz="1600" b="0">
                <a:solidFill>
                  <a:srgbClr val="15326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9" name="Bildplatzhalter 2"/>
          <p:cNvSpPr>
            <a:spLocks noGrp="1"/>
          </p:cNvSpPr>
          <p:nvPr>
            <p:ph type="pic" idx="10"/>
          </p:nvPr>
        </p:nvSpPr>
        <p:spPr>
          <a:xfrm>
            <a:off x="3276613" y="1296988"/>
            <a:ext cx="5680800" cy="2268000"/>
          </a:xfrm>
          <a:prstGeom prst="rect">
            <a:avLst/>
          </a:prstGeom>
        </p:spPr>
        <p:txBody>
          <a:bodyPr/>
          <a:lstStyle>
            <a:lvl1pPr marL="0" indent="0">
              <a:buNone/>
              <a:defRPr sz="3200">
                <a:solidFill>
                  <a:schemeClr val="tx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Textplatzhalter 4"/>
          <p:cNvSpPr>
            <a:spLocks noGrp="1"/>
          </p:cNvSpPr>
          <p:nvPr>
            <p:ph type="body" sz="quarter" idx="11"/>
          </p:nvPr>
        </p:nvSpPr>
        <p:spPr>
          <a:xfrm>
            <a:off x="3275856" y="3744000"/>
            <a:ext cx="5399832" cy="2376000"/>
          </a:xfrm>
          <a:prstGeom prst="rect">
            <a:avLst/>
          </a:prstGeom>
        </p:spPr>
        <p:txBody>
          <a:bodyPr wrap="square" lIns="0" tIns="0" rIns="0" bIns="0" anchor="t" anchorCtr="0">
            <a:noAutofit/>
          </a:bodyPr>
          <a:lstStyle>
            <a:lvl1pPr marL="0" indent="0">
              <a:buNone/>
              <a:defRPr sz="1600" b="0">
                <a:solidFill>
                  <a:srgbClr val="15326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Tree>
    <p:extLst>
      <p:ext uri="{BB962C8B-B14F-4D97-AF65-F5344CB8AC3E}">
        <p14:creationId xmlns:p14="http://schemas.microsoft.com/office/powerpoint/2010/main" val="35112322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ere Folie_HG grau">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153260"/>
                </a:solidFill>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111476842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B_5 Eben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153260"/>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4" name="Inhaltsplatzhalter 3"/>
          <p:cNvSpPr>
            <a:spLocks noGrp="1"/>
          </p:cNvSpPr>
          <p:nvPr>
            <p:ph sz="half" idx="2"/>
          </p:nvPr>
        </p:nvSpPr>
        <p:spPr>
          <a:xfrm>
            <a:off x="468312" y="1530000"/>
            <a:ext cx="8207375" cy="4940650"/>
          </a:xfrm>
          <a:prstGeom prst="rect">
            <a:avLst/>
          </a:prstGeom>
        </p:spPr>
        <p:txBody>
          <a:bodyPr lIns="0" tIns="0" rIns="0" bIns="0"/>
          <a:lstStyle>
            <a:lvl1pPr marL="269875" indent="-269875">
              <a:spcBef>
                <a:spcPts val="1200"/>
              </a:spcBef>
              <a:spcAft>
                <a:spcPts val="400"/>
              </a:spcAft>
              <a:buClr>
                <a:srgbClr val="153260"/>
              </a:buClr>
              <a:buSzPct val="70000"/>
              <a:buFont typeface="Arial" pitchFamily="34" charset="0"/>
              <a:buChar char="□"/>
              <a:defRPr sz="2000" b="0">
                <a:solidFill>
                  <a:srgbClr val="153260"/>
                </a:solidFill>
                <a:latin typeface="Arial" panose="020B0604020202020204" pitchFamily="34" charset="0"/>
                <a:cs typeface="Arial" panose="020B0604020202020204" pitchFamily="34" charset="0"/>
              </a:defRPr>
            </a:lvl1pPr>
            <a:lvl2pPr marL="269875" indent="-269875">
              <a:spcBef>
                <a:spcPts val="0"/>
              </a:spcBef>
              <a:spcAft>
                <a:spcPts val="400"/>
              </a:spcAft>
              <a:buClr>
                <a:srgbClr val="153260"/>
              </a:buClr>
              <a:buSzPct val="70000"/>
              <a:buFont typeface="Arial" pitchFamily="34" charset="0"/>
              <a:buChar char="□"/>
              <a:defRPr sz="2000" baseline="0">
                <a:solidFill>
                  <a:srgbClr val="153260"/>
                </a:solidFill>
                <a:latin typeface="Arial" panose="020B0604020202020204" pitchFamily="34" charset="0"/>
                <a:cs typeface="Arial" panose="020B0604020202020204" pitchFamily="34" charset="0"/>
              </a:defRPr>
            </a:lvl2pPr>
            <a:lvl3pPr marL="541338" indent="-271463">
              <a:spcBef>
                <a:spcPts val="0"/>
              </a:spcBef>
              <a:spcAft>
                <a:spcPts val="400"/>
              </a:spcAft>
              <a:buClr>
                <a:srgbClr val="153260"/>
              </a:buClr>
              <a:buSzPct val="70000"/>
              <a:buFont typeface="Arial" pitchFamily="34" charset="0"/>
              <a:buChar char="□"/>
              <a:defRPr sz="2000">
                <a:solidFill>
                  <a:srgbClr val="153260"/>
                </a:solidFill>
                <a:latin typeface="Arial" panose="020B0604020202020204" pitchFamily="34" charset="0"/>
                <a:cs typeface="Arial" panose="020B0604020202020204" pitchFamily="34" charset="0"/>
              </a:defRPr>
            </a:lvl3pPr>
            <a:lvl4pPr marL="803275" indent="-261938">
              <a:spcBef>
                <a:spcPts val="0"/>
              </a:spcBef>
              <a:spcAft>
                <a:spcPts val="300"/>
              </a:spcAft>
              <a:buClr>
                <a:srgbClr val="153260"/>
              </a:buClr>
              <a:buSzPct val="70000"/>
              <a:buFont typeface="Arial" pitchFamily="34" charset="0"/>
              <a:buChar char="□"/>
              <a:defRPr sz="1600">
                <a:solidFill>
                  <a:srgbClr val="153260"/>
                </a:solidFill>
                <a:latin typeface="Arial" panose="020B0604020202020204" pitchFamily="34" charset="0"/>
                <a:cs typeface="Arial" panose="020B0604020202020204" pitchFamily="34" charset="0"/>
              </a:defRPr>
            </a:lvl4pPr>
            <a:lvl5pPr marL="1073150" indent="-269875">
              <a:lnSpc>
                <a:spcPct val="100000"/>
              </a:lnSpc>
              <a:spcBef>
                <a:spcPts val="0"/>
              </a:spcBef>
              <a:spcAft>
                <a:spcPts val="300"/>
              </a:spcAft>
              <a:buClr>
                <a:srgbClr val="153260"/>
              </a:buClr>
              <a:buSzPct val="70000"/>
              <a:buFont typeface="Arial" pitchFamily="34" charset="0"/>
              <a:buChar char="□"/>
              <a:defRPr sz="1600">
                <a:solidFill>
                  <a:srgbClr val="153260"/>
                </a:solidFill>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0"/>
            <a:r>
              <a:rPr lang="de-DE" dirty="0" smtClean="0"/>
              <a:t>Textmasterformat bearbeiten</a:t>
            </a:r>
          </a:p>
          <a:p>
            <a:pPr lvl="1"/>
            <a:r>
              <a:rPr lang="de-DE" dirty="0" smtClean="0"/>
              <a:t>Zweite Ebene</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20073388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Bullets B">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153260"/>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4" name="Inhaltsplatzhalter 3"/>
          <p:cNvSpPr>
            <a:spLocks noGrp="1"/>
          </p:cNvSpPr>
          <p:nvPr>
            <p:ph sz="half" idx="2"/>
          </p:nvPr>
        </p:nvSpPr>
        <p:spPr>
          <a:xfrm>
            <a:off x="468312" y="1530000"/>
            <a:ext cx="8207375" cy="4940650"/>
          </a:xfrm>
          <a:prstGeom prst="rect">
            <a:avLst/>
          </a:prstGeom>
        </p:spPr>
        <p:txBody>
          <a:bodyPr lIns="0" tIns="0" rIns="0" bIns="0"/>
          <a:lstStyle>
            <a:lvl1pPr marL="269875" indent="-269875">
              <a:spcBef>
                <a:spcPts val="0"/>
              </a:spcBef>
              <a:spcAft>
                <a:spcPts val="1000"/>
              </a:spcAft>
              <a:buClr>
                <a:srgbClr val="153260"/>
              </a:buClr>
              <a:buSzPct val="70000"/>
              <a:buFont typeface="Arial" pitchFamily="34" charset="0"/>
              <a:buChar char="□"/>
              <a:defRPr sz="2000" b="0">
                <a:solidFill>
                  <a:srgbClr val="153260"/>
                </a:solidFill>
                <a:latin typeface="Arial" panose="020B0604020202020204" pitchFamily="34" charset="0"/>
                <a:cs typeface="Arial" panose="020B0604020202020204" pitchFamily="34" charset="0"/>
              </a:defRPr>
            </a:lvl1pPr>
            <a:lvl2pPr marL="269875" indent="-269875">
              <a:spcBef>
                <a:spcPts val="0"/>
              </a:spcBef>
              <a:spcAft>
                <a:spcPts val="1000"/>
              </a:spcAft>
              <a:buClr>
                <a:srgbClr val="153260"/>
              </a:buClr>
              <a:buSzPct val="70000"/>
              <a:buFont typeface="Arial" pitchFamily="34" charset="0"/>
              <a:buChar char="□"/>
              <a:defRPr sz="2000" baseline="0">
                <a:solidFill>
                  <a:srgbClr val="153260"/>
                </a:solidFill>
                <a:latin typeface="Arial" panose="020B0604020202020204" pitchFamily="34" charset="0"/>
                <a:cs typeface="Arial" panose="020B0604020202020204" pitchFamily="34" charset="0"/>
              </a:defRPr>
            </a:lvl2pPr>
            <a:lvl3pPr marL="720900" indent="-360000">
              <a:spcBef>
                <a:spcPts val="0"/>
              </a:spcBef>
              <a:spcAft>
                <a:spcPts val="600"/>
              </a:spcAft>
              <a:buClr>
                <a:srgbClr val="003063"/>
              </a:buClr>
              <a:buSzPct val="70000"/>
              <a:buFont typeface="Arial" pitchFamily="34" charset="0"/>
              <a:buChar char="□"/>
              <a:defRPr sz="2000">
                <a:solidFill>
                  <a:srgbClr val="003063"/>
                </a:solidFill>
              </a:defRPr>
            </a:lvl3pPr>
            <a:lvl4pPr marL="1080000" indent="-360000">
              <a:spcBef>
                <a:spcPts val="0"/>
              </a:spcBef>
              <a:spcAft>
                <a:spcPts val="600"/>
              </a:spcAft>
              <a:buClr>
                <a:srgbClr val="003063"/>
              </a:buClr>
              <a:buSzPct val="70000"/>
              <a:buFont typeface="Arial" pitchFamily="34" charset="0"/>
              <a:buChar char="□"/>
              <a:defRPr sz="1600">
                <a:solidFill>
                  <a:srgbClr val="003063"/>
                </a:solidFill>
              </a:defRPr>
            </a:lvl4pPr>
            <a:lvl5pPr marL="1080000" indent="0">
              <a:lnSpc>
                <a:spcPct val="100000"/>
              </a:lnSpc>
              <a:spcBef>
                <a:spcPts val="0"/>
              </a:spcBef>
              <a:spcAft>
                <a:spcPts val="600"/>
              </a:spcAft>
              <a:buClr>
                <a:srgbClr val="003063"/>
              </a:buClr>
              <a:buSzPct val="70000"/>
              <a:buFont typeface="Arial" pitchFamily="34" charset="0"/>
              <a:buNone/>
              <a:defRPr sz="1600">
                <a:solidFill>
                  <a:srgbClr val="003063"/>
                </a:solidFill>
              </a:defRPr>
            </a:lvl5pPr>
            <a:lvl6pPr marL="2286000" indent="0">
              <a:buNone/>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1"/>
            <a:r>
              <a:rPr lang="de-DE" dirty="0" smtClean="0"/>
              <a:t>Zweite Ebene</a:t>
            </a:r>
          </a:p>
          <a:p>
            <a:pPr lvl="0"/>
            <a:r>
              <a:rPr lang="de-DE" dirty="0" smtClean="0"/>
              <a:t>Textmasterformat bearbeiten</a:t>
            </a:r>
          </a:p>
          <a:p>
            <a:pPr lvl="1"/>
            <a:r>
              <a:rPr lang="de-DE" dirty="0" smtClean="0"/>
              <a:t>Zweite Ebene</a:t>
            </a:r>
          </a:p>
          <a:p>
            <a:pPr lvl="1"/>
            <a:r>
              <a:rPr lang="de-DE" dirty="0" smtClean="0"/>
              <a:t>Zweite Ebene</a:t>
            </a:r>
          </a:p>
        </p:txBody>
      </p:sp>
    </p:spTree>
    <p:extLst>
      <p:ext uri="{BB962C8B-B14F-4D97-AF65-F5344CB8AC3E}">
        <p14:creationId xmlns:p14="http://schemas.microsoft.com/office/powerpoint/2010/main" val="134421254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Bullets B_2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153260"/>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5" name="Inhaltsplatzhalter 3"/>
          <p:cNvSpPr>
            <a:spLocks noGrp="1"/>
          </p:cNvSpPr>
          <p:nvPr>
            <p:ph sz="half" idx="10"/>
          </p:nvPr>
        </p:nvSpPr>
        <p:spPr>
          <a:xfrm>
            <a:off x="468313" y="1530000"/>
            <a:ext cx="5400000" cy="4940650"/>
          </a:xfrm>
          <a:prstGeom prst="rect">
            <a:avLst/>
          </a:prstGeom>
        </p:spPr>
        <p:txBody>
          <a:bodyPr lIns="0" tIns="0" rIns="0" bIns="0"/>
          <a:lstStyle>
            <a:lvl1pPr marL="269875" indent="-269875">
              <a:spcBef>
                <a:spcPts val="0"/>
              </a:spcBef>
              <a:spcAft>
                <a:spcPts val="1000"/>
              </a:spcAft>
              <a:buClr>
                <a:srgbClr val="153260"/>
              </a:buClr>
              <a:buSzPct val="70000"/>
              <a:buFont typeface="Arial" pitchFamily="34" charset="0"/>
              <a:buChar char="□"/>
              <a:defRPr sz="2000" b="0">
                <a:solidFill>
                  <a:srgbClr val="153260"/>
                </a:solidFill>
                <a:latin typeface="Arial" panose="020B0604020202020204" pitchFamily="34" charset="0"/>
                <a:cs typeface="Arial" panose="020B0604020202020204" pitchFamily="34" charset="0"/>
              </a:defRPr>
            </a:lvl1pPr>
            <a:lvl2pPr marL="269875" indent="-269875">
              <a:spcBef>
                <a:spcPts val="0"/>
              </a:spcBef>
              <a:spcAft>
                <a:spcPts val="1000"/>
              </a:spcAft>
              <a:buClr>
                <a:srgbClr val="153260"/>
              </a:buClr>
              <a:buSzPct val="70000"/>
              <a:buFont typeface="Arial" pitchFamily="34" charset="0"/>
              <a:buChar char="□"/>
              <a:defRPr sz="2000" baseline="0">
                <a:solidFill>
                  <a:srgbClr val="153260"/>
                </a:solidFill>
                <a:latin typeface="Arial" panose="020B0604020202020204" pitchFamily="34" charset="0"/>
                <a:cs typeface="Arial" panose="020B0604020202020204" pitchFamily="34" charset="0"/>
              </a:defRPr>
            </a:lvl2pPr>
            <a:lvl3pPr marL="720900" indent="-360000">
              <a:spcBef>
                <a:spcPts val="0"/>
              </a:spcBef>
              <a:spcAft>
                <a:spcPts val="600"/>
              </a:spcAft>
              <a:buClr>
                <a:srgbClr val="003063"/>
              </a:buClr>
              <a:buSzPct val="70000"/>
              <a:buFont typeface="Arial" pitchFamily="34" charset="0"/>
              <a:buChar char="□"/>
              <a:defRPr sz="2000">
                <a:solidFill>
                  <a:srgbClr val="003063"/>
                </a:solidFill>
              </a:defRPr>
            </a:lvl3pPr>
            <a:lvl4pPr marL="1080000" indent="-360000">
              <a:spcBef>
                <a:spcPts val="0"/>
              </a:spcBef>
              <a:spcAft>
                <a:spcPts val="600"/>
              </a:spcAft>
              <a:buClr>
                <a:srgbClr val="003063"/>
              </a:buClr>
              <a:buSzPct val="70000"/>
              <a:buFont typeface="Arial" pitchFamily="34" charset="0"/>
              <a:buChar char="□"/>
              <a:defRPr sz="1600">
                <a:solidFill>
                  <a:srgbClr val="003063"/>
                </a:solidFill>
              </a:defRPr>
            </a:lvl4pPr>
            <a:lvl5pPr marL="1080000" indent="0">
              <a:lnSpc>
                <a:spcPct val="100000"/>
              </a:lnSpc>
              <a:spcBef>
                <a:spcPts val="0"/>
              </a:spcBef>
              <a:spcAft>
                <a:spcPts val="600"/>
              </a:spcAft>
              <a:buClr>
                <a:srgbClr val="003063"/>
              </a:buClr>
              <a:buSzPct val="70000"/>
              <a:buFont typeface="Arial" pitchFamily="34" charset="0"/>
              <a:buNone/>
              <a:defRPr sz="1600">
                <a:solidFill>
                  <a:srgbClr val="003063"/>
                </a:solidFill>
              </a:defRPr>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1"/>
            <a:r>
              <a:rPr lang="de-DE" dirty="0" smtClean="0"/>
              <a:t>Zweite Ebene</a:t>
            </a:r>
          </a:p>
          <a:p>
            <a:pPr lvl="0"/>
            <a:r>
              <a:rPr lang="de-DE" dirty="0" smtClean="0"/>
              <a:t>Textmasterformat bearbeiten</a:t>
            </a:r>
          </a:p>
          <a:p>
            <a:pPr lvl="1"/>
            <a:r>
              <a:rPr lang="de-DE" dirty="0" smtClean="0"/>
              <a:t>Zweite Ebene</a:t>
            </a:r>
          </a:p>
          <a:p>
            <a:pPr lvl="1"/>
            <a:r>
              <a:rPr lang="de-DE" dirty="0" smtClean="0"/>
              <a:t>Zweite Ebene</a:t>
            </a:r>
          </a:p>
        </p:txBody>
      </p:sp>
      <p:sp>
        <p:nvSpPr>
          <p:cNvPr id="6" name="Inhaltsplatzhalter 3"/>
          <p:cNvSpPr>
            <a:spLocks noGrp="1"/>
          </p:cNvSpPr>
          <p:nvPr>
            <p:ph sz="half" idx="11"/>
          </p:nvPr>
        </p:nvSpPr>
        <p:spPr>
          <a:xfrm>
            <a:off x="6013450" y="1530000"/>
            <a:ext cx="2662238" cy="4940650"/>
          </a:xfrm>
          <a:prstGeom prst="rect">
            <a:avLst/>
          </a:prstGeom>
        </p:spPr>
        <p:txBody>
          <a:bodyPr lIns="0" tIns="0" rIns="0" bIns="0"/>
          <a:lstStyle>
            <a:lvl1pPr marL="266700" indent="-266700">
              <a:spcBef>
                <a:spcPts val="0"/>
              </a:spcBef>
              <a:spcAft>
                <a:spcPts val="1000"/>
              </a:spcAft>
              <a:buClr>
                <a:srgbClr val="153260"/>
              </a:buClr>
              <a:buSzPct val="70000"/>
              <a:buFont typeface="Arial" pitchFamily="34" charset="0"/>
              <a:buChar char="□"/>
              <a:defRPr sz="2000" b="0">
                <a:solidFill>
                  <a:srgbClr val="153260"/>
                </a:solidFill>
                <a:latin typeface="Arial" panose="020B0604020202020204" pitchFamily="34" charset="0"/>
                <a:cs typeface="Arial" panose="020B0604020202020204" pitchFamily="34" charset="0"/>
              </a:defRPr>
            </a:lvl1pPr>
            <a:lvl2pPr marL="266700" indent="-266700">
              <a:spcBef>
                <a:spcPts val="0"/>
              </a:spcBef>
              <a:spcAft>
                <a:spcPts val="1000"/>
              </a:spcAft>
              <a:buClr>
                <a:srgbClr val="153260"/>
              </a:buClr>
              <a:buSzPct val="70000"/>
              <a:buFont typeface="Arial" pitchFamily="34" charset="0"/>
              <a:buChar char="□"/>
              <a:defRPr sz="2000" baseline="0">
                <a:solidFill>
                  <a:srgbClr val="153260"/>
                </a:solidFill>
                <a:latin typeface="Arial" panose="020B0604020202020204" pitchFamily="34" charset="0"/>
                <a:cs typeface="Arial" panose="020B0604020202020204" pitchFamily="34" charset="0"/>
              </a:defRPr>
            </a:lvl2pPr>
            <a:lvl3pPr marL="720900" indent="-360000">
              <a:spcBef>
                <a:spcPts val="0"/>
              </a:spcBef>
              <a:spcAft>
                <a:spcPts val="600"/>
              </a:spcAft>
              <a:buClr>
                <a:srgbClr val="003063"/>
              </a:buClr>
              <a:buSzPct val="70000"/>
              <a:buFont typeface="Arial" pitchFamily="34" charset="0"/>
              <a:buChar char="□"/>
              <a:defRPr sz="2000">
                <a:solidFill>
                  <a:srgbClr val="003063"/>
                </a:solidFill>
              </a:defRPr>
            </a:lvl3pPr>
            <a:lvl4pPr marL="1080000" indent="-360000">
              <a:spcBef>
                <a:spcPts val="0"/>
              </a:spcBef>
              <a:spcAft>
                <a:spcPts val="600"/>
              </a:spcAft>
              <a:buClr>
                <a:srgbClr val="003063"/>
              </a:buClr>
              <a:buSzPct val="70000"/>
              <a:buFont typeface="Arial" pitchFamily="34" charset="0"/>
              <a:buChar char="□"/>
              <a:defRPr sz="1600">
                <a:solidFill>
                  <a:srgbClr val="003063"/>
                </a:solidFill>
              </a:defRPr>
            </a:lvl4pPr>
            <a:lvl5pPr marL="1080000" indent="0">
              <a:lnSpc>
                <a:spcPct val="100000"/>
              </a:lnSpc>
              <a:spcBef>
                <a:spcPts val="0"/>
              </a:spcBef>
              <a:spcAft>
                <a:spcPts val="600"/>
              </a:spcAft>
              <a:buClr>
                <a:srgbClr val="003063"/>
              </a:buClr>
              <a:buSzPct val="70000"/>
              <a:buFont typeface="Arial" pitchFamily="34" charset="0"/>
              <a:buNone/>
              <a:defRPr sz="1600">
                <a:solidFill>
                  <a:srgbClr val="003063"/>
                </a:solidFill>
              </a:defRPr>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1"/>
            <a:r>
              <a:rPr lang="de-DE" dirty="0" smtClean="0"/>
              <a:t>Zweite Ebene</a:t>
            </a:r>
          </a:p>
          <a:p>
            <a:pPr lvl="0"/>
            <a:r>
              <a:rPr lang="de-DE" dirty="0" smtClean="0"/>
              <a:t>Textmasterformat bearbeiten</a:t>
            </a:r>
          </a:p>
          <a:p>
            <a:pPr lvl="1"/>
            <a:r>
              <a:rPr lang="de-DE" dirty="0" smtClean="0"/>
              <a:t>Zweite Ebene</a:t>
            </a:r>
          </a:p>
          <a:p>
            <a:pPr lvl="1"/>
            <a:r>
              <a:rPr lang="de-DE" dirty="0" smtClean="0"/>
              <a:t>Zweite Ebene</a:t>
            </a:r>
          </a:p>
        </p:txBody>
      </p:sp>
    </p:spTree>
    <p:extLst>
      <p:ext uri="{BB962C8B-B14F-4D97-AF65-F5344CB8AC3E}">
        <p14:creationId xmlns:p14="http://schemas.microsoft.com/office/powerpoint/2010/main" val="374679745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Bullets C_2spaltig/kursiv">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153260"/>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5" name="Inhaltsplatzhalter 3"/>
          <p:cNvSpPr>
            <a:spLocks noGrp="1"/>
          </p:cNvSpPr>
          <p:nvPr>
            <p:ph sz="half" idx="10"/>
          </p:nvPr>
        </p:nvSpPr>
        <p:spPr>
          <a:xfrm>
            <a:off x="468313" y="1530000"/>
            <a:ext cx="5400000" cy="4940650"/>
          </a:xfrm>
          <a:prstGeom prst="rect">
            <a:avLst/>
          </a:prstGeom>
        </p:spPr>
        <p:txBody>
          <a:bodyPr lIns="0" tIns="0" rIns="0" bIns="0"/>
          <a:lstStyle>
            <a:lvl1pPr marL="269875" indent="-269875">
              <a:spcBef>
                <a:spcPts val="0"/>
              </a:spcBef>
              <a:spcAft>
                <a:spcPts val="1000"/>
              </a:spcAft>
              <a:buClr>
                <a:srgbClr val="153260"/>
              </a:buClr>
              <a:buSzPct val="70000"/>
              <a:buFont typeface="Arial" pitchFamily="34" charset="0"/>
              <a:buChar char="□"/>
              <a:defRPr sz="2000" b="0">
                <a:solidFill>
                  <a:srgbClr val="153260"/>
                </a:solidFill>
                <a:latin typeface="Arial" panose="020B0604020202020204" pitchFamily="34" charset="0"/>
                <a:cs typeface="Arial" panose="020B0604020202020204" pitchFamily="34" charset="0"/>
              </a:defRPr>
            </a:lvl1pPr>
            <a:lvl2pPr marL="269875" indent="-269875">
              <a:spcBef>
                <a:spcPts val="0"/>
              </a:spcBef>
              <a:spcAft>
                <a:spcPts val="1000"/>
              </a:spcAft>
              <a:buClr>
                <a:srgbClr val="153260"/>
              </a:buClr>
              <a:buSzPct val="70000"/>
              <a:buFont typeface="Arial" pitchFamily="34" charset="0"/>
              <a:buChar char="□"/>
              <a:defRPr sz="2000" baseline="0">
                <a:solidFill>
                  <a:srgbClr val="153260"/>
                </a:solidFill>
                <a:latin typeface="Arial" panose="020B0604020202020204" pitchFamily="34" charset="0"/>
                <a:cs typeface="Arial" panose="020B0604020202020204" pitchFamily="34" charset="0"/>
              </a:defRPr>
            </a:lvl2pPr>
            <a:lvl3pPr marL="720900" indent="-360000">
              <a:spcBef>
                <a:spcPts val="0"/>
              </a:spcBef>
              <a:spcAft>
                <a:spcPts val="600"/>
              </a:spcAft>
              <a:buClr>
                <a:srgbClr val="003063"/>
              </a:buClr>
              <a:buSzPct val="70000"/>
              <a:buFont typeface="Arial" pitchFamily="34" charset="0"/>
              <a:buChar char="□"/>
              <a:defRPr sz="2000">
                <a:solidFill>
                  <a:srgbClr val="003063"/>
                </a:solidFill>
              </a:defRPr>
            </a:lvl3pPr>
            <a:lvl4pPr marL="1080000" indent="-360000">
              <a:spcBef>
                <a:spcPts val="0"/>
              </a:spcBef>
              <a:spcAft>
                <a:spcPts val="600"/>
              </a:spcAft>
              <a:buClr>
                <a:srgbClr val="003063"/>
              </a:buClr>
              <a:buSzPct val="70000"/>
              <a:buFont typeface="Arial" pitchFamily="34" charset="0"/>
              <a:buChar char="□"/>
              <a:defRPr sz="1600">
                <a:solidFill>
                  <a:srgbClr val="003063"/>
                </a:solidFill>
              </a:defRPr>
            </a:lvl4pPr>
            <a:lvl5pPr marL="1080000" indent="0">
              <a:lnSpc>
                <a:spcPct val="100000"/>
              </a:lnSpc>
              <a:spcBef>
                <a:spcPts val="0"/>
              </a:spcBef>
              <a:spcAft>
                <a:spcPts val="600"/>
              </a:spcAft>
              <a:buClr>
                <a:srgbClr val="003063"/>
              </a:buClr>
              <a:buSzPct val="70000"/>
              <a:buFont typeface="Arial" pitchFamily="34" charset="0"/>
              <a:buNone/>
              <a:defRPr sz="1600">
                <a:solidFill>
                  <a:srgbClr val="003063"/>
                </a:solidFill>
              </a:defRPr>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1"/>
            <a:r>
              <a:rPr lang="de-DE" dirty="0" smtClean="0"/>
              <a:t>Zweite Ebene</a:t>
            </a:r>
          </a:p>
          <a:p>
            <a:pPr lvl="0"/>
            <a:r>
              <a:rPr lang="de-DE" dirty="0" smtClean="0"/>
              <a:t>Textmasterformat bearbeiten</a:t>
            </a:r>
          </a:p>
          <a:p>
            <a:pPr lvl="1"/>
            <a:r>
              <a:rPr lang="de-DE" dirty="0" smtClean="0"/>
              <a:t>Zweite Ebene</a:t>
            </a:r>
          </a:p>
          <a:p>
            <a:pPr lvl="1"/>
            <a:r>
              <a:rPr lang="de-DE" dirty="0" smtClean="0"/>
              <a:t>Zweite Ebene</a:t>
            </a:r>
          </a:p>
        </p:txBody>
      </p:sp>
      <p:sp>
        <p:nvSpPr>
          <p:cNvPr id="6" name="Inhaltsplatzhalter 3"/>
          <p:cNvSpPr>
            <a:spLocks noGrp="1"/>
          </p:cNvSpPr>
          <p:nvPr>
            <p:ph sz="half" idx="11"/>
          </p:nvPr>
        </p:nvSpPr>
        <p:spPr>
          <a:xfrm>
            <a:off x="6013450" y="1530000"/>
            <a:ext cx="2662238" cy="4940650"/>
          </a:xfrm>
          <a:prstGeom prst="rect">
            <a:avLst/>
          </a:prstGeom>
        </p:spPr>
        <p:txBody>
          <a:bodyPr lIns="0" tIns="0" rIns="0" bIns="0"/>
          <a:lstStyle>
            <a:lvl1pPr marL="266700" indent="-266700">
              <a:spcBef>
                <a:spcPts val="0"/>
              </a:spcBef>
              <a:spcAft>
                <a:spcPts val="1000"/>
              </a:spcAft>
              <a:buClr>
                <a:srgbClr val="153260"/>
              </a:buClr>
              <a:buSzPct val="70000"/>
              <a:buFont typeface="Arial" pitchFamily="34" charset="0"/>
              <a:buChar char="□"/>
              <a:defRPr sz="2000" b="0" i="1">
                <a:solidFill>
                  <a:srgbClr val="153260"/>
                </a:solidFill>
                <a:latin typeface="Arial" panose="020B0604020202020204" pitchFamily="34" charset="0"/>
                <a:cs typeface="Arial" panose="020B0604020202020204" pitchFamily="34" charset="0"/>
              </a:defRPr>
            </a:lvl1pPr>
            <a:lvl2pPr marL="266700" indent="-266700">
              <a:spcBef>
                <a:spcPts val="0"/>
              </a:spcBef>
              <a:spcAft>
                <a:spcPts val="1000"/>
              </a:spcAft>
              <a:buClr>
                <a:srgbClr val="153260"/>
              </a:buClr>
              <a:buSzPct val="70000"/>
              <a:buFont typeface="Arial" pitchFamily="34" charset="0"/>
              <a:buChar char="□"/>
              <a:defRPr sz="2000" i="1" baseline="0">
                <a:solidFill>
                  <a:srgbClr val="153260"/>
                </a:solidFill>
                <a:latin typeface="Arial" panose="020B0604020202020204" pitchFamily="34" charset="0"/>
                <a:cs typeface="Arial" panose="020B0604020202020204" pitchFamily="34" charset="0"/>
              </a:defRPr>
            </a:lvl2pPr>
            <a:lvl3pPr marL="720900" indent="-360000">
              <a:spcBef>
                <a:spcPts val="0"/>
              </a:spcBef>
              <a:spcAft>
                <a:spcPts val="600"/>
              </a:spcAft>
              <a:buClr>
                <a:srgbClr val="003063"/>
              </a:buClr>
              <a:buSzPct val="70000"/>
              <a:buFont typeface="Arial" pitchFamily="34" charset="0"/>
              <a:buChar char="□"/>
              <a:defRPr sz="2000">
                <a:solidFill>
                  <a:srgbClr val="003063"/>
                </a:solidFill>
              </a:defRPr>
            </a:lvl3pPr>
            <a:lvl4pPr marL="1080000" indent="-360000">
              <a:spcBef>
                <a:spcPts val="0"/>
              </a:spcBef>
              <a:spcAft>
                <a:spcPts val="600"/>
              </a:spcAft>
              <a:buClr>
                <a:srgbClr val="003063"/>
              </a:buClr>
              <a:buSzPct val="70000"/>
              <a:buFont typeface="Arial" pitchFamily="34" charset="0"/>
              <a:buChar char="□"/>
              <a:defRPr sz="1600">
                <a:solidFill>
                  <a:srgbClr val="003063"/>
                </a:solidFill>
              </a:defRPr>
            </a:lvl4pPr>
            <a:lvl5pPr marL="1080000" indent="0">
              <a:lnSpc>
                <a:spcPct val="100000"/>
              </a:lnSpc>
              <a:spcBef>
                <a:spcPts val="0"/>
              </a:spcBef>
              <a:spcAft>
                <a:spcPts val="600"/>
              </a:spcAft>
              <a:buClr>
                <a:srgbClr val="003063"/>
              </a:buClr>
              <a:buSzPct val="70000"/>
              <a:buFont typeface="Arial" pitchFamily="34" charset="0"/>
              <a:buNone/>
              <a:defRPr sz="1600">
                <a:solidFill>
                  <a:srgbClr val="003063"/>
                </a:solidFill>
              </a:defRPr>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1"/>
            <a:r>
              <a:rPr lang="de-DE" dirty="0" smtClean="0"/>
              <a:t>Zweite Ebene</a:t>
            </a:r>
          </a:p>
          <a:p>
            <a:pPr lvl="0"/>
            <a:r>
              <a:rPr lang="de-DE" dirty="0" smtClean="0"/>
              <a:t>Textmasterformat bearbeiten</a:t>
            </a:r>
          </a:p>
          <a:p>
            <a:pPr lvl="1"/>
            <a:r>
              <a:rPr lang="de-DE" dirty="0" smtClean="0"/>
              <a:t>Zweite Ebene</a:t>
            </a:r>
          </a:p>
          <a:p>
            <a:pPr lvl="1"/>
            <a:r>
              <a:rPr lang="de-DE" dirty="0" smtClean="0"/>
              <a:t>Zweite Ebene</a:t>
            </a:r>
          </a:p>
        </p:txBody>
      </p:sp>
    </p:spTree>
    <p:extLst>
      <p:ext uri="{BB962C8B-B14F-4D97-AF65-F5344CB8AC3E}">
        <p14:creationId xmlns:p14="http://schemas.microsoft.com/office/powerpoint/2010/main" val="23792026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el Bild 1">
    <p:spTree>
      <p:nvGrpSpPr>
        <p:cNvPr id="1" name=""/>
        <p:cNvGrpSpPr/>
        <p:nvPr/>
      </p:nvGrpSpPr>
      <p:grpSpPr>
        <a:xfrm>
          <a:off x="0" y="0"/>
          <a:ext cx="0" cy="0"/>
          <a:chOff x="0" y="0"/>
          <a:chExt cx="0" cy="0"/>
        </a:xfrm>
      </p:grpSpPr>
      <p:pic>
        <p:nvPicPr>
          <p:cNvPr id="6146" name="Picture 2" descr="I:\Ablage\marketing\+ Relaunch 2015\BLD_Motive\ppt\ppt\137087634_20_cv3.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flipH="1">
            <a:off x="180000" y="1296000"/>
            <a:ext cx="8784000" cy="510144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hasCustomPrompt="1"/>
          </p:nvPr>
        </p:nvSpPr>
        <p:spPr>
          <a:xfrm>
            <a:off x="468313" y="3205078"/>
            <a:ext cx="8203775" cy="934478"/>
          </a:xfrm>
          <a:solidFill>
            <a:srgbClr val="F8F8F8">
              <a:alpha val="40000"/>
            </a:srgbClr>
          </a:solidFill>
        </p:spPr>
        <p:txBody>
          <a:bodyPr wrap="square" lIns="108000" tIns="36000" rIns="108000" bIns="36000" anchor="t" anchorCtr="0">
            <a:spAutoFit/>
          </a:bodyPr>
          <a:lstStyle>
            <a:lvl1pPr>
              <a:defRPr sz="2800" baseline="0">
                <a:solidFill>
                  <a:srgbClr val="153260"/>
                </a:solidFill>
              </a:defRPr>
            </a:lvl1pPr>
          </a:lstStyle>
          <a:p>
            <a:r>
              <a:rPr lang="de-DE" dirty="0" smtClean="0"/>
              <a:t>Titelmasterformat </a:t>
            </a:r>
            <a:br>
              <a:rPr lang="de-DE" dirty="0" smtClean="0"/>
            </a:br>
            <a:r>
              <a:rPr lang="de-DE" dirty="0" smtClean="0"/>
              <a:t>durch Klicken bearbeiten</a:t>
            </a:r>
            <a:endParaRPr lang="de-DE" dirty="0"/>
          </a:p>
        </p:txBody>
      </p:sp>
      <p:sp>
        <p:nvSpPr>
          <p:cNvPr id="3" name="Untertitel 2"/>
          <p:cNvSpPr>
            <a:spLocks noGrp="1"/>
          </p:cNvSpPr>
          <p:nvPr>
            <p:ph type="subTitle" idx="1"/>
          </p:nvPr>
        </p:nvSpPr>
        <p:spPr>
          <a:xfrm>
            <a:off x="468312" y="4613525"/>
            <a:ext cx="8203775" cy="464331"/>
          </a:xfrm>
          <a:prstGeom prst="rect">
            <a:avLst/>
          </a:prstGeom>
          <a:solidFill>
            <a:srgbClr val="F8F8F8">
              <a:alpha val="40000"/>
            </a:srgbClr>
          </a:solidFill>
        </p:spPr>
        <p:txBody>
          <a:bodyPr wrap="square" lIns="108000" tIns="108000" rIns="108000" bIns="108000" anchor="b" anchorCtr="0">
            <a:spAutoFit/>
          </a:bodyPr>
          <a:lstStyle>
            <a:lvl1pPr marL="0" indent="0" algn="l">
              <a:buNone/>
              <a:defRPr sz="1600">
                <a:solidFill>
                  <a:srgbClr val="15326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Tree>
    <p:extLst>
      <p:ext uri="{BB962C8B-B14F-4D97-AF65-F5344CB8AC3E}">
        <p14:creationId xmlns:p14="http://schemas.microsoft.com/office/powerpoint/2010/main" val="204785439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xt &amp; Bullets B_2spaltig-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153260"/>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6" name="Bildplatzhalter 2"/>
          <p:cNvSpPr>
            <a:spLocks noGrp="1"/>
          </p:cNvSpPr>
          <p:nvPr>
            <p:ph type="pic" idx="11"/>
          </p:nvPr>
        </p:nvSpPr>
        <p:spPr>
          <a:xfrm>
            <a:off x="6013449" y="1530000"/>
            <a:ext cx="2662239" cy="4530725"/>
          </a:xfrm>
          <a:prstGeom prst="rect">
            <a:avLst/>
          </a:prstGeom>
        </p:spPr>
        <p:txBody>
          <a:bodyPr/>
          <a:lstStyle>
            <a:lvl1pPr marL="0" indent="0">
              <a:buNone/>
              <a:defRPr sz="3200">
                <a:solidFill>
                  <a:schemeClr val="tx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7" name="Inhaltsplatzhalter 3"/>
          <p:cNvSpPr>
            <a:spLocks noGrp="1"/>
          </p:cNvSpPr>
          <p:nvPr>
            <p:ph sz="half" idx="2"/>
          </p:nvPr>
        </p:nvSpPr>
        <p:spPr>
          <a:xfrm>
            <a:off x="468313" y="1530000"/>
            <a:ext cx="5400000" cy="4940650"/>
          </a:xfrm>
          <a:prstGeom prst="rect">
            <a:avLst/>
          </a:prstGeom>
        </p:spPr>
        <p:txBody>
          <a:bodyPr lIns="0" tIns="0" rIns="0" bIns="0"/>
          <a:lstStyle>
            <a:lvl1pPr marL="269875" indent="-269875">
              <a:spcBef>
                <a:spcPts val="1200"/>
              </a:spcBef>
              <a:spcAft>
                <a:spcPts val="400"/>
              </a:spcAft>
              <a:buClr>
                <a:srgbClr val="153260"/>
              </a:buClr>
              <a:buSzPct val="70000"/>
              <a:buFont typeface="Arial" pitchFamily="34" charset="0"/>
              <a:buChar char="□"/>
              <a:defRPr sz="2000" b="0">
                <a:solidFill>
                  <a:srgbClr val="153260"/>
                </a:solidFill>
                <a:latin typeface="Arial" panose="020B0604020202020204" pitchFamily="34" charset="0"/>
                <a:cs typeface="Arial" panose="020B0604020202020204" pitchFamily="34" charset="0"/>
              </a:defRPr>
            </a:lvl1pPr>
            <a:lvl2pPr marL="269875" indent="-269875">
              <a:spcBef>
                <a:spcPts val="0"/>
              </a:spcBef>
              <a:spcAft>
                <a:spcPts val="400"/>
              </a:spcAft>
              <a:buClr>
                <a:srgbClr val="153260"/>
              </a:buClr>
              <a:buSzPct val="70000"/>
              <a:buFont typeface="Arial" pitchFamily="34" charset="0"/>
              <a:buChar char="□"/>
              <a:defRPr sz="2000" baseline="0">
                <a:solidFill>
                  <a:srgbClr val="153260"/>
                </a:solidFill>
                <a:latin typeface="Arial" panose="020B0604020202020204" pitchFamily="34" charset="0"/>
                <a:cs typeface="Arial" panose="020B0604020202020204" pitchFamily="34" charset="0"/>
              </a:defRPr>
            </a:lvl2pPr>
            <a:lvl3pPr marL="541338" indent="-271463">
              <a:spcBef>
                <a:spcPts val="0"/>
              </a:spcBef>
              <a:spcAft>
                <a:spcPts val="400"/>
              </a:spcAft>
              <a:buClr>
                <a:srgbClr val="153260"/>
              </a:buClr>
              <a:buSzPct val="70000"/>
              <a:buFont typeface="Arial" pitchFamily="34" charset="0"/>
              <a:buChar char="□"/>
              <a:defRPr sz="2000">
                <a:solidFill>
                  <a:srgbClr val="153260"/>
                </a:solidFill>
                <a:latin typeface="Arial" panose="020B0604020202020204" pitchFamily="34" charset="0"/>
                <a:cs typeface="Arial" panose="020B0604020202020204" pitchFamily="34" charset="0"/>
              </a:defRPr>
            </a:lvl3pPr>
            <a:lvl4pPr marL="803275" indent="-261938">
              <a:spcBef>
                <a:spcPts val="0"/>
              </a:spcBef>
              <a:spcAft>
                <a:spcPts val="300"/>
              </a:spcAft>
              <a:buClr>
                <a:srgbClr val="153260"/>
              </a:buClr>
              <a:buSzPct val="70000"/>
              <a:buFont typeface="Arial" pitchFamily="34" charset="0"/>
              <a:buChar char="□"/>
              <a:defRPr sz="1600">
                <a:solidFill>
                  <a:srgbClr val="153260"/>
                </a:solidFill>
                <a:latin typeface="Arial" panose="020B0604020202020204" pitchFamily="34" charset="0"/>
                <a:cs typeface="Arial" panose="020B0604020202020204" pitchFamily="34" charset="0"/>
              </a:defRPr>
            </a:lvl4pPr>
            <a:lvl5pPr marL="1073150" indent="-269875">
              <a:lnSpc>
                <a:spcPct val="100000"/>
              </a:lnSpc>
              <a:spcBef>
                <a:spcPts val="0"/>
              </a:spcBef>
              <a:spcAft>
                <a:spcPts val="300"/>
              </a:spcAft>
              <a:buClr>
                <a:srgbClr val="153260"/>
              </a:buClr>
              <a:buSzPct val="70000"/>
              <a:buFont typeface="Arial" pitchFamily="34" charset="0"/>
              <a:buChar char="□"/>
              <a:defRPr sz="1600">
                <a:solidFill>
                  <a:srgbClr val="153260"/>
                </a:solidFill>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0"/>
            <a:r>
              <a:rPr lang="de-DE" dirty="0" smtClean="0"/>
              <a:t>Textmasterformat bearbeiten</a:t>
            </a:r>
          </a:p>
          <a:p>
            <a:pPr lvl="1"/>
            <a:r>
              <a:rPr lang="de-DE" dirty="0" smtClean="0"/>
              <a:t>Zweite Ebene</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7917678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B_Gesetz">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153260"/>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4" name="Inhaltsplatzhalter 3"/>
          <p:cNvSpPr>
            <a:spLocks noGrp="1"/>
          </p:cNvSpPr>
          <p:nvPr>
            <p:ph sz="half" idx="2" hasCustomPrompt="1"/>
          </p:nvPr>
        </p:nvSpPr>
        <p:spPr>
          <a:xfrm>
            <a:off x="468312" y="1530000"/>
            <a:ext cx="8207375" cy="4940650"/>
          </a:xfrm>
          <a:prstGeom prst="rect">
            <a:avLst/>
          </a:prstGeom>
        </p:spPr>
        <p:txBody>
          <a:bodyPr lIns="0" tIns="0" rIns="0" bIns="0"/>
          <a:lstStyle>
            <a:lvl1pPr marL="0" indent="0">
              <a:spcBef>
                <a:spcPts val="1200"/>
              </a:spcBef>
              <a:spcAft>
                <a:spcPts val="400"/>
              </a:spcAft>
              <a:buClr>
                <a:schemeClr val="tx2"/>
              </a:buClr>
              <a:buSzPct val="70000"/>
              <a:buFont typeface="Arial" pitchFamily="34" charset="0"/>
              <a:buNone/>
              <a:defRPr sz="2000" b="0" baseline="0">
                <a:solidFill>
                  <a:srgbClr val="153260"/>
                </a:solidFill>
                <a:latin typeface="Arial" panose="020B0604020202020204" pitchFamily="34" charset="0"/>
                <a:cs typeface="Arial" panose="020B0604020202020204" pitchFamily="34" charset="0"/>
              </a:defRPr>
            </a:lvl1pPr>
            <a:lvl2pPr marL="269875" indent="-269875">
              <a:lnSpc>
                <a:spcPct val="150000"/>
              </a:lnSpc>
              <a:spcBef>
                <a:spcPts val="600"/>
              </a:spcBef>
              <a:spcAft>
                <a:spcPts val="400"/>
              </a:spcAft>
              <a:buClr>
                <a:schemeClr val="tx2"/>
              </a:buClr>
              <a:buSzPct val="70000"/>
              <a:buFont typeface="Arial" pitchFamily="34" charset="0"/>
              <a:buChar char="□"/>
              <a:defRPr sz="1600" b="0" baseline="0">
                <a:solidFill>
                  <a:srgbClr val="153260"/>
                </a:solidFill>
                <a:latin typeface="Arial" panose="020B0604020202020204" pitchFamily="34" charset="0"/>
                <a:cs typeface="Arial" panose="020B0604020202020204" pitchFamily="34" charset="0"/>
              </a:defRPr>
            </a:lvl2pPr>
            <a:lvl3pPr marL="576000" indent="-288000">
              <a:spcBef>
                <a:spcPts val="0"/>
              </a:spcBef>
              <a:spcAft>
                <a:spcPts val="400"/>
              </a:spcAft>
              <a:buClr>
                <a:schemeClr val="tx2"/>
              </a:buClr>
              <a:buSzPct val="70000"/>
              <a:buFont typeface="Arial" pitchFamily="34" charset="0"/>
              <a:buChar char="□"/>
              <a:defRPr sz="2000">
                <a:solidFill>
                  <a:schemeClr val="tx2"/>
                </a:solidFill>
              </a:defRPr>
            </a:lvl3pPr>
            <a:lvl4pPr marL="864000" indent="-288000">
              <a:spcBef>
                <a:spcPts val="0"/>
              </a:spcBef>
              <a:spcAft>
                <a:spcPts val="300"/>
              </a:spcAft>
              <a:buClr>
                <a:schemeClr val="tx2"/>
              </a:buClr>
              <a:buSzPct val="70000"/>
              <a:buFont typeface="Arial" pitchFamily="34" charset="0"/>
              <a:buChar char="□"/>
              <a:defRPr sz="1600">
                <a:solidFill>
                  <a:schemeClr val="tx2"/>
                </a:solidFill>
              </a:defRPr>
            </a:lvl4pPr>
            <a:lvl5pPr marL="1152000" indent="-288000">
              <a:lnSpc>
                <a:spcPct val="100000"/>
              </a:lnSpc>
              <a:spcBef>
                <a:spcPts val="0"/>
              </a:spcBef>
              <a:spcAft>
                <a:spcPts val="300"/>
              </a:spcAft>
              <a:buClr>
                <a:schemeClr val="tx2"/>
              </a:buClr>
              <a:buSzPct val="70000"/>
              <a:buFont typeface="Arial" pitchFamily="34" charset="0"/>
              <a:buChar char="□"/>
              <a:defRPr sz="1600">
                <a:solidFill>
                  <a:schemeClr val="tx2"/>
                </a:solidFill>
              </a:defRPr>
            </a:lvl5pPr>
            <a:lvl6pPr>
              <a:defRPr sz="1600"/>
            </a:lvl6pPr>
            <a:lvl7pPr>
              <a:defRPr sz="1600"/>
            </a:lvl7pPr>
            <a:lvl8pPr>
              <a:defRPr sz="1600"/>
            </a:lvl8pPr>
            <a:lvl9pPr>
              <a:defRPr sz="1600"/>
            </a:lvl9pPr>
          </a:lstStyle>
          <a:p>
            <a:pPr lvl="0"/>
            <a:r>
              <a:rPr lang="de-DE" dirty="0" smtClean="0"/>
              <a:t>Gesetzestext-Headline 20 </a:t>
            </a:r>
            <a:r>
              <a:rPr lang="de-DE" dirty="0" err="1" smtClean="0"/>
              <a:t>pt</a:t>
            </a:r>
            <a:endParaRPr lang="de-DE" dirty="0" smtClean="0"/>
          </a:p>
          <a:p>
            <a:pPr lvl="1"/>
            <a:r>
              <a:rPr lang="de-DE" dirty="0" smtClean="0"/>
              <a:t>Gesetzestext 16 </a:t>
            </a:r>
            <a:r>
              <a:rPr lang="de-DE" dirty="0" err="1" smtClean="0"/>
              <a:t>pt</a:t>
            </a:r>
            <a:endParaRPr lang="de-DE" dirty="0" smtClean="0"/>
          </a:p>
        </p:txBody>
      </p:sp>
    </p:spTree>
    <p:extLst>
      <p:ext uri="{BB962C8B-B14F-4D97-AF65-F5344CB8AC3E}">
        <p14:creationId xmlns:p14="http://schemas.microsoft.com/office/powerpoint/2010/main" val="147301598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mit Sprechblasen">
    <p:spTree>
      <p:nvGrpSpPr>
        <p:cNvPr id="1" name=""/>
        <p:cNvGrpSpPr/>
        <p:nvPr/>
      </p:nvGrpSpPr>
      <p:grpSpPr>
        <a:xfrm>
          <a:off x="0" y="0"/>
          <a:ext cx="0" cy="0"/>
          <a:chOff x="0" y="0"/>
          <a:chExt cx="0" cy="0"/>
        </a:xfrm>
      </p:grpSpPr>
      <p:sp>
        <p:nvSpPr>
          <p:cNvPr id="8" name="Inhaltsplatzhalter 8"/>
          <p:cNvSpPr>
            <a:spLocks noGrp="1"/>
          </p:cNvSpPr>
          <p:nvPr>
            <p:ph idx="13" hasCustomPrompt="1"/>
          </p:nvPr>
        </p:nvSpPr>
        <p:spPr bwMode="auto">
          <a:xfrm>
            <a:off x="179389" y="1296988"/>
            <a:ext cx="8785224" cy="51736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lvl1pPr algn="ctr">
              <a:defRPr sz="2000">
                <a:solidFill>
                  <a:schemeClr val="tx1"/>
                </a:solidFill>
              </a:defRPr>
            </a:lvl1pPr>
          </a:lstStyle>
          <a:p>
            <a:r>
              <a:rPr lang="de-DE" dirty="0" smtClean="0"/>
              <a:t>Abbildung durch Klicken auf eines der Symbole hinzufügen</a:t>
            </a:r>
          </a:p>
        </p:txBody>
      </p:sp>
      <p:sp>
        <p:nvSpPr>
          <p:cNvPr id="5" name="Titel 1"/>
          <p:cNvSpPr>
            <a:spLocks noGrp="1"/>
          </p:cNvSpPr>
          <p:nvPr>
            <p:ph type="title"/>
          </p:nvPr>
        </p:nvSpPr>
        <p:spPr>
          <a:xfrm>
            <a:off x="453600" y="625475"/>
            <a:ext cx="6480000" cy="468000"/>
          </a:xfrm>
        </p:spPr>
        <p:txBody>
          <a:bodyPr/>
          <a:lstStyle>
            <a:lvl1pPr>
              <a:defRPr>
                <a:solidFill>
                  <a:srgbClr val="153260"/>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264241672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mp; Nummern 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153260"/>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4" name="Inhaltsplatzhalter 3"/>
          <p:cNvSpPr>
            <a:spLocks noGrp="1"/>
          </p:cNvSpPr>
          <p:nvPr>
            <p:ph sz="half" idx="2"/>
          </p:nvPr>
        </p:nvSpPr>
        <p:spPr>
          <a:xfrm>
            <a:off x="468312" y="1530000"/>
            <a:ext cx="8207375" cy="4940650"/>
          </a:xfrm>
          <a:prstGeom prst="rect">
            <a:avLst/>
          </a:prstGeom>
        </p:spPr>
        <p:txBody>
          <a:bodyPr lIns="0" tIns="0" rIns="0" bIns="0"/>
          <a:lstStyle>
            <a:lvl1pPr marL="444500" indent="-444500">
              <a:spcBef>
                <a:spcPts val="0"/>
              </a:spcBef>
              <a:spcAft>
                <a:spcPts val="1000"/>
              </a:spcAft>
              <a:buClr>
                <a:srgbClr val="153260"/>
              </a:buClr>
              <a:buSzPct val="100000"/>
              <a:buFont typeface="+mj-lt"/>
              <a:buAutoNum type="arabicPeriod"/>
              <a:defRPr sz="2000" b="0" baseline="0">
                <a:solidFill>
                  <a:srgbClr val="153260"/>
                </a:solidFill>
                <a:latin typeface="Arial" panose="020B0604020202020204" pitchFamily="34" charset="0"/>
                <a:cs typeface="Arial" panose="020B0604020202020204" pitchFamily="34" charset="0"/>
              </a:defRPr>
            </a:lvl1pPr>
            <a:lvl2pPr marL="0" indent="0">
              <a:spcBef>
                <a:spcPts val="0"/>
              </a:spcBef>
              <a:spcAft>
                <a:spcPts val="1000"/>
              </a:spcAft>
              <a:buClr>
                <a:schemeClr val="tx2"/>
              </a:buClr>
              <a:buSzPct val="70000"/>
              <a:buFont typeface="+mj-lt"/>
              <a:buNone/>
              <a:defRPr sz="2000" baseline="0">
                <a:solidFill>
                  <a:schemeClr val="tx2"/>
                </a:solidFill>
                <a:latin typeface="+mn-lt"/>
              </a:defRPr>
            </a:lvl2pPr>
            <a:lvl3pPr marL="720900" indent="-360000">
              <a:spcBef>
                <a:spcPts val="0"/>
              </a:spcBef>
              <a:spcAft>
                <a:spcPts val="600"/>
              </a:spcAft>
              <a:buClr>
                <a:srgbClr val="003063"/>
              </a:buClr>
              <a:buSzPct val="70000"/>
              <a:buFont typeface="Arial" pitchFamily="34" charset="0"/>
              <a:buChar char="□"/>
              <a:defRPr sz="2000">
                <a:solidFill>
                  <a:srgbClr val="003063"/>
                </a:solidFill>
              </a:defRPr>
            </a:lvl3pPr>
            <a:lvl4pPr marL="1080000" indent="-360000">
              <a:spcBef>
                <a:spcPts val="0"/>
              </a:spcBef>
              <a:spcAft>
                <a:spcPts val="600"/>
              </a:spcAft>
              <a:buClr>
                <a:srgbClr val="003063"/>
              </a:buClr>
              <a:buSzPct val="70000"/>
              <a:buFont typeface="Arial" pitchFamily="34" charset="0"/>
              <a:buChar char="□"/>
              <a:defRPr sz="1800">
                <a:solidFill>
                  <a:srgbClr val="003063"/>
                </a:solidFill>
              </a:defRPr>
            </a:lvl4pPr>
            <a:lvl5pPr marL="1440000" indent="-360000">
              <a:lnSpc>
                <a:spcPct val="100000"/>
              </a:lnSpc>
              <a:spcBef>
                <a:spcPts val="0"/>
              </a:spcBef>
              <a:spcAft>
                <a:spcPts val="600"/>
              </a:spcAft>
              <a:buClr>
                <a:srgbClr val="003063"/>
              </a:buClr>
              <a:buSzPct val="70000"/>
              <a:buFont typeface="Arial" pitchFamily="34" charset="0"/>
              <a:buChar char="□"/>
              <a:defRPr sz="1800">
                <a:solidFill>
                  <a:srgbClr val="003063"/>
                </a:solidFill>
              </a:defRPr>
            </a:lvl5pPr>
            <a:lvl6pPr>
              <a:defRPr sz="1600"/>
            </a:lvl6pPr>
            <a:lvl7pPr>
              <a:defRPr sz="1600"/>
            </a:lvl7pPr>
            <a:lvl8pPr>
              <a:defRPr sz="1600"/>
            </a:lvl8pPr>
            <a:lvl9pPr>
              <a:defRPr sz="1600"/>
            </a:lvl9pPr>
          </a:lstStyle>
          <a:p>
            <a:pPr lvl="0"/>
            <a:r>
              <a:rPr lang="de-DE" dirty="0" smtClean="0"/>
              <a:t>Textmasterformat bearbeiten</a:t>
            </a:r>
          </a:p>
          <a:p>
            <a:pPr lvl="0"/>
            <a:r>
              <a:rPr lang="de-DE" dirty="0" smtClean="0"/>
              <a:t>Zweite Ebene</a:t>
            </a:r>
          </a:p>
          <a:p>
            <a:pPr lvl="0"/>
            <a:r>
              <a:rPr lang="de-DE" dirty="0" smtClean="0"/>
              <a:t>Zweite Ebene</a:t>
            </a:r>
          </a:p>
          <a:p>
            <a:pPr lvl="0"/>
            <a:r>
              <a:rPr lang="de-DE" dirty="0" smtClean="0"/>
              <a:t>Textmasterformat bearbeiten</a:t>
            </a:r>
          </a:p>
          <a:p>
            <a:pPr lvl="0"/>
            <a:r>
              <a:rPr lang="de-DE" dirty="0" smtClean="0"/>
              <a:t>Zweite Ebene</a:t>
            </a:r>
          </a:p>
          <a:p>
            <a:pPr lvl="0"/>
            <a:r>
              <a:rPr lang="de-DE" dirty="0" smtClean="0"/>
              <a:t>Zweite Ebene</a:t>
            </a:r>
          </a:p>
          <a:p>
            <a:pPr lvl="0"/>
            <a:r>
              <a:rPr lang="de-DE" dirty="0" smtClean="0"/>
              <a:t>Textmasterformat bearbeiten</a:t>
            </a:r>
          </a:p>
          <a:p>
            <a:pPr lvl="0"/>
            <a:r>
              <a:rPr lang="de-DE" dirty="0" smtClean="0"/>
              <a:t>Zweite Ebene</a:t>
            </a:r>
          </a:p>
          <a:p>
            <a:pPr lvl="0"/>
            <a:r>
              <a:rPr lang="de-DE" dirty="0" smtClean="0"/>
              <a:t>Zweite Ebene</a:t>
            </a:r>
          </a:p>
          <a:p>
            <a:pPr lvl="0"/>
            <a:r>
              <a:rPr lang="de-DE" dirty="0" smtClean="0"/>
              <a:t>Textmasterformat bearbeiten</a:t>
            </a:r>
          </a:p>
        </p:txBody>
      </p:sp>
    </p:spTree>
    <p:extLst>
      <p:ext uri="{BB962C8B-B14F-4D97-AF65-F5344CB8AC3E}">
        <p14:creationId xmlns:p14="http://schemas.microsoft.com/office/powerpoint/2010/main" val="165722690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mp; Nummern B">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153260"/>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4" name="Inhaltsplatzhalter 3"/>
          <p:cNvSpPr>
            <a:spLocks noGrp="1"/>
          </p:cNvSpPr>
          <p:nvPr>
            <p:ph sz="half" idx="2"/>
          </p:nvPr>
        </p:nvSpPr>
        <p:spPr>
          <a:xfrm>
            <a:off x="468312" y="1530000"/>
            <a:ext cx="8207375" cy="4940650"/>
          </a:xfrm>
          <a:prstGeom prst="rect">
            <a:avLst/>
          </a:prstGeom>
        </p:spPr>
        <p:txBody>
          <a:bodyPr lIns="0" tIns="0" rIns="0" bIns="0"/>
          <a:lstStyle>
            <a:lvl1pPr marL="444500" indent="-444500">
              <a:spcBef>
                <a:spcPts val="0"/>
              </a:spcBef>
              <a:spcAft>
                <a:spcPts val="1000"/>
              </a:spcAft>
              <a:buClr>
                <a:srgbClr val="153260"/>
              </a:buClr>
              <a:buSzPct val="100000"/>
              <a:buFont typeface="+mj-lt"/>
              <a:buAutoNum type="romanUcPeriod"/>
              <a:defRPr sz="2000" b="0">
                <a:solidFill>
                  <a:srgbClr val="153260"/>
                </a:solidFill>
                <a:latin typeface="Arial" panose="020B0604020202020204" pitchFamily="34" charset="0"/>
                <a:cs typeface="Arial" panose="020B0604020202020204" pitchFamily="34" charset="0"/>
              </a:defRPr>
            </a:lvl1pPr>
            <a:lvl2pPr marL="0" indent="0">
              <a:spcBef>
                <a:spcPts val="0"/>
              </a:spcBef>
              <a:spcAft>
                <a:spcPts val="1000"/>
              </a:spcAft>
              <a:buClr>
                <a:schemeClr val="tx2"/>
              </a:buClr>
              <a:buSzPct val="70000"/>
              <a:buFont typeface="+mj-lt"/>
              <a:buNone/>
              <a:defRPr sz="2000" baseline="0">
                <a:solidFill>
                  <a:schemeClr val="tx2"/>
                </a:solidFill>
                <a:latin typeface="+mn-lt"/>
              </a:defRPr>
            </a:lvl2pPr>
            <a:lvl3pPr marL="720900" indent="-360000">
              <a:spcBef>
                <a:spcPts val="0"/>
              </a:spcBef>
              <a:spcAft>
                <a:spcPts val="600"/>
              </a:spcAft>
              <a:buClr>
                <a:srgbClr val="003063"/>
              </a:buClr>
              <a:buSzPct val="70000"/>
              <a:buFont typeface="Arial" pitchFamily="34" charset="0"/>
              <a:buChar char="□"/>
              <a:defRPr sz="2000">
                <a:solidFill>
                  <a:srgbClr val="003063"/>
                </a:solidFill>
              </a:defRPr>
            </a:lvl3pPr>
            <a:lvl4pPr marL="1080000" indent="-360000">
              <a:spcBef>
                <a:spcPts val="0"/>
              </a:spcBef>
              <a:spcAft>
                <a:spcPts val="600"/>
              </a:spcAft>
              <a:buClr>
                <a:srgbClr val="003063"/>
              </a:buClr>
              <a:buSzPct val="70000"/>
              <a:buFont typeface="Arial" pitchFamily="34" charset="0"/>
              <a:buChar char="□"/>
              <a:defRPr sz="1800">
                <a:solidFill>
                  <a:srgbClr val="003063"/>
                </a:solidFill>
              </a:defRPr>
            </a:lvl4pPr>
            <a:lvl5pPr marL="1440000" indent="-360000">
              <a:lnSpc>
                <a:spcPct val="100000"/>
              </a:lnSpc>
              <a:spcBef>
                <a:spcPts val="0"/>
              </a:spcBef>
              <a:spcAft>
                <a:spcPts val="600"/>
              </a:spcAft>
              <a:buClr>
                <a:srgbClr val="003063"/>
              </a:buClr>
              <a:buSzPct val="70000"/>
              <a:buFont typeface="Arial" pitchFamily="34" charset="0"/>
              <a:buChar char="□"/>
              <a:defRPr sz="1800">
                <a:solidFill>
                  <a:srgbClr val="003063"/>
                </a:solidFill>
              </a:defRPr>
            </a:lvl5pPr>
            <a:lvl6pPr>
              <a:defRPr sz="1600"/>
            </a:lvl6pPr>
            <a:lvl7pPr>
              <a:defRPr sz="1600"/>
            </a:lvl7pPr>
            <a:lvl8pPr>
              <a:defRPr sz="1600"/>
            </a:lvl8pPr>
            <a:lvl9pPr>
              <a:defRPr sz="1600"/>
            </a:lvl9pPr>
          </a:lstStyle>
          <a:p>
            <a:pPr lvl="0"/>
            <a:r>
              <a:rPr lang="de-DE" dirty="0" smtClean="0"/>
              <a:t>Textmasterformat bearbeiten</a:t>
            </a:r>
          </a:p>
          <a:p>
            <a:pPr lvl="0"/>
            <a:r>
              <a:rPr lang="de-DE" dirty="0" smtClean="0"/>
              <a:t>Zweite Ebene</a:t>
            </a:r>
          </a:p>
          <a:p>
            <a:pPr lvl="0"/>
            <a:r>
              <a:rPr lang="de-DE" dirty="0" smtClean="0"/>
              <a:t>Zweite Ebene</a:t>
            </a:r>
          </a:p>
          <a:p>
            <a:pPr lvl="0"/>
            <a:r>
              <a:rPr lang="de-DE" dirty="0" smtClean="0"/>
              <a:t>Textmasterformat bearbeiten</a:t>
            </a:r>
          </a:p>
          <a:p>
            <a:pPr lvl="0"/>
            <a:r>
              <a:rPr lang="de-DE" dirty="0" smtClean="0"/>
              <a:t>Zweite Ebene</a:t>
            </a:r>
          </a:p>
          <a:p>
            <a:pPr lvl="0"/>
            <a:r>
              <a:rPr lang="de-DE" dirty="0" smtClean="0"/>
              <a:t>Zweite Ebene</a:t>
            </a:r>
          </a:p>
          <a:p>
            <a:pPr lvl="0"/>
            <a:r>
              <a:rPr lang="de-DE" dirty="0" smtClean="0"/>
              <a:t>Textmasterformat bearbeiten</a:t>
            </a:r>
          </a:p>
          <a:p>
            <a:pPr lvl="0"/>
            <a:r>
              <a:rPr lang="de-DE" dirty="0" smtClean="0"/>
              <a:t>Zweite Ebene</a:t>
            </a:r>
          </a:p>
          <a:p>
            <a:pPr lvl="0"/>
            <a:r>
              <a:rPr lang="de-DE" dirty="0" smtClean="0"/>
              <a:t>Zweite Ebene</a:t>
            </a:r>
          </a:p>
        </p:txBody>
      </p:sp>
    </p:spTree>
    <p:extLst>
      <p:ext uri="{BB962C8B-B14F-4D97-AF65-F5344CB8AC3E}">
        <p14:creationId xmlns:p14="http://schemas.microsoft.com/office/powerpoint/2010/main" val="149047450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fer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153260"/>
                </a:solidFill>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468000" y="1530000"/>
            <a:ext cx="2664000" cy="2025016"/>
          </a:xfrm>
          <a:prstGeom prst="rect">
            <a:avLst/>
          </a:prstGeom>
        </p:spPr>
        <p:txBody>
          <a:bodyPr wrap="square" lIns="0" tIns="0" rIns="0" bIns="0" anchor="t" anchorCtr="0">
            <a:noAutofit/>
          </a:bodyPr>
          <a:lstStyle>
            <a:lvl1pPr marL="0" indent="0">
              <a:buNone/>
              <a:defRPr sz="1600" b="0">
                <a:solidFill>
                  <a:srgbClr val="15326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5" name="Textplatzhalter 4"/>
          <p:cNvSpPr>
            <a:spLocks noGrp="1"/>
          </p:cNvSpPr>
          <p:nvPr>
            <p:ph type="body" sz="quarter" idx="3"/>
          </p:nvPr>
        </p:nvSpPr>
        <p:spPr>
          <a:xfrm>
            <a:off x="468314" y="3743999"/>
            <a:ext cx="2664000" cy="2376000"/>
          </a:xfrm>
          <a:prstGeom prst="rect">
            <a:avLst/>
          </a:prstGeom>
        </p:spPr>
        <p:txBody>
          <a:bodyPr wrap="square" lIns="0" tIns="0" rIns="0" bIns="0" anchor="t" anchorCtr="0">
            <a:noAutofit/>
          </a:bodyPr>
          <a:lstStyle>
            <a:lvl1pPr marL="0" indent="0">
              <a:buNone/>
              <a:defRPr sz="1600" b="0">
                <a:solidFill>
                  <a:srgbClr val="15326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9" name="Bildplatzhalter 2"/>
          <p:cNvSpPr>
            <a:spLocks noGrp="1"/>
          </p:cNvSpPr>
          <p:nvPr>
            <p:ph type="pic" idx="10"/>
          </p:nvPr>
        </p:nvSpPr>
        <p:spPr>
          <a:xfrm>
            <a:off x="3276613" y="1296988"/>
            <a:ext cx="5680800" cy="2268000"/>
          </a:xfrm>
          <a:prstGeom prst="rect">
            <a:avLst/>
          </a:prstGeom>
        </p:spPr>
        <p:txBody>
          <a:bodyPr/>
          <a:lstStyle>
            <a:lvl1pPr marL="0" indent="0">
              <a:buNone/>
              <a:defRPr sz="3200">
                <a:solidFill>
                  <a:schemeClr val="tx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Textplatzhalter 4"/>
          <p:cNvSpPr>
            <a:spLocks noGrp="1"/>
          </p:cNvSpPr>
          <p:nvPr>
            <p:ph type="body" sz="quarter" idx="11"/>
          </p:nvPr>
        </p:nvSpPr>
        <p:spPr>
          <a:xfrm>
            <a:off x="3275856" y="3744000"/>
            <a:ext cx="5399832" cy="2376000"/>
          </a:xfrm>
          <a:prstGeom prst="rect">
            <a:avLst/>
          </a:prstGeom>
        </p:spPr>
        <p:txBody>
          <a:bodyPr wrap="square" lIns="0" tIns="0" rIns="0" bIns="0" anchor="t" anchorCtr="0">
            <a:noAutofit/>
          </a:bodyPr>
          <a:lstStyle>
            <a:lvl1pPr marL="0" indent="0">
              <a:buNone/>
              <a:defRPr sz="1600" b="0">
                <a:solidFill>
                  <a:srgbClr val="15326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Tree>
    <p:extLst>
      <p:ext uri="{BB962C8B-B14F-4D97-AF65-F5344CB8AC3E}">
        <p14:creationId xmlns:p14="http://schemas.microsoft.com/office/powerpoint/2010/main" val="18546713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ere Folie_HG weis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153260"/>
                </a:solidFill>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125648878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tandorte">
    <p:spTree>
      <p:nvGrpSpPr>
        <p:cNvPr id="1" name=""/>
        <p:cNvGrpSpPr/>
        <p:nvPr/>
      </p:nvGrpSpPr>
      <p:grpSpPr>
        <a:xfrm>
          <a:off x="0" y="0"/>
          <a:ext cx="0" cy="0"/>
          <a:chOff x="0" y="0"/>
          <a:chExt cx="0" cy="0"/>
        </a:xfrm>
      </p:grpSpPr>
      <p:sp>
        <p:nvSpPr>
          <p:cNvPr id="8" name="Rectangle 1"/>
          <p:cNvSpPr>
            <a:spLocks/>
          </p:cNvSpPr>
          <p:nvPr userDrawn="1"/>
        </p:nvSpPr>
        <p:spPr bwMode="auto">
          <a:xfrm>
            <a:off x="457200" y="2973600"/>
            <a:ext cx="2590800" cy="85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72000" rIns="0" bIns="0">
            <a:spAutoFit/>
          </a:bodyPr>
          <a:lstStyle/>
          <a:p>
            <a:pPr>
              <a:spcAft>
                <a:spcPts val="300"/>
              </a:spcAft>
            </a:pPr>
            <a:r>
              <a:rPr lang="en-US" sz="1600" dirty="0">
                <a:solidFill>
                  <a:srgbClr val="153260"/>
                </a:solidFill>
                <a:latin typeface="Arial" panose="020B0604020202020204" pitchFamily="34" charset="0"/>
                <a:cs typeface="Arial" panose="020B0604020202020204" pitchFamily="34" charset="0"/>
              </a:rPr>
              <a:t>Köln</a:t>
            </a:r>
          </a:p>
          <a:p>
            <a:pPr>
              <a:lnSpc>
                <a:spcPts val="1300"/>
              </a:lnSpc>
              <a:spcBef>
                <a:spcPts val="0"/>
              </a:spcBef>
              <a:spcAft>
                <a:spcPts val="20"/>
              </a:spcAft>
            </a:pPr>
            <a:r>
              <a:rPr lang="en-US" sz="1050" dirty="0">
                <a:solidFill>
                  <a:srgbClr val="153260"/>
                </a:solidFill>
                <a:latin typeface="Arial" panose="020B0604020202020204" pitchFamily="34" charset="0"/>
                <a:cs typeface="Arial" panose="020B0604020202020204" pitchFamily="34" charset="0"/>
              </a:rPr>
              <a:t>Theodor-</a:t>
            </a:r>
            <a:r>
              <a:rPr lang="en-US" sz="1050" dirty="0" err="1">
                <a:solidFill>
                  <a:srgbClr val="153260"/>
                </a:solidFill>
                <a:latin typeface="Arial" panose="020B0604020202020204" pitchFamily="34" charset="0"/>
                <a:cs typeface="Arial" panose="020B0604020202020204" pitchFamily="34" charset="0"/>
              </a:rPr>
              <a:t>Heuss</a:t>
            </a:r>
            <a:r>
              <a:rPr lang="en-US" sz="1050" dirty="0">
                <a:solidFill>
                  <a:srgbClr val="153260"/>
                </a:solidFill>
                <a:latin typeface="Arial" panose="020B0604020202020204" pitchFamily="34" charset="0"/>
                <a:cs typeface="Arial" panose="020B0604020202020204" pitchFamily="34" charset="0"/>
              </a:rPr>
              <a:t>-Ring </a:t>
            </a:r>
            <a:r>
              <a:rPr lang="en-US" sz="1050" dirty="0" smtClean="0">
                <a:solidFill>
                  <a:srgbClr val="153260"/>
                </a:solidFill>
                <a:latin typeface="Arial" panose="020B0604020202020204" pitchFamily="34" charset="0"/>
                <a:cs typeface="Arial" panose="020B0604020202020204" pitchFamily="34" charset="0"/>
              </a:rPr>
              <a:t>13-15</a:t>
            </a:r>
            <a:r>
              <a:rPr lang="en-US" sz="1050" baseline="0" dirty="0" smtClean="0">
                <a:solidFill>
                  <a:srgbClr val="153260"/>
                </a:solidFill>
                <a:latin typeface="Arial" panose="020B0604020202020204" pitchFamily="34" charset="0"/>
                <a:cs typeface="Arial" panose="020B0604020202020204" pitchFamily="34" charset="0"/>
              </a:rPr>
              <a:t> | </a:t>
            </a:r>
            <a:r>
              <a:rPr lang="en-US" sz="1050" dirty="0" smtClean="0">
                <a:solidFill>
                  <a:srgbClr val="153260"/>
                </a:solidFill>
                <a:latin typeface="Arial" panose="020B0604020202020204" pitchFamily="34" charset="0"/>
                <a:cs typeface="Arial" panose="020B0604020202020204" pitchFamily="34" charset="0"/>
              </a:rPr>
              <a:t>50668 </a:t>
            </a:r>
            <a:r>
              <a:rPr lang="en-US" sz="1050" dirty="0">
                <a:solidFill>
                  <a:srgbClr val="153260"/>
                </a:solidFill>
                <a:latin typeface="Arial" panose="020B0604020202020204" pitchFamily="34" charset="0"/>
                <a:cs typeface="Arial" panose="020B0604020202020204" pitchFamily="34" charset="0"/>
              </a:rPr>
              <a:t>Köln</a:t>
            </a:r>
          </a:p>
          <a:p>
            <a:pPr>
              <a:lnSpc>
                <a:spcPts val="1300"/>
              </a:lnSpc>
              <a:spcBef>
                <a:spcPts val="0"/>
              </a:spcBef>
              <a:spcAft>
                <a:spcPts val="20"/>
              </a:spcAft>
            </a:pPr>
            <a:r>
              <a:rPr lang="en-US" sz="1050" dirty="0" smtClean="0">
                <a:solidFill>
                  <a:srgbClr val="153260"/>
                </a:solidFill>
                <a:latin typeface="Arial" panose="020B0604020202020204" pitchFamily="34" charset="0"/>
                <a:cs typeface="Arial" panose="020B0604020202020204" pitchFamily="34" charset="0"/>
              </a:rPr>
              <a:t>Tel</a:t>
            </a:r>
            <a:r>
              <a:rPr lang="en-US" sz="1050" baseline="0" dirty="0" smtClean="0">
                <a:solidFill>
                  <a:srgbClr val="153260"/>
                </a:solidFill>
                <a:latin typeface="Arial" panose="020B0604020202020204" pitchFamily="34" charset="0"/>
                <a:cs typeface="Arial" panose="020B0604020202020204" pitchFamily="34" charset="0"/>
              </a:rPr>
              <a:t>  </a:t>
            </a:r>
            <a:r>
              <a:rPr lang="en-US" sz="1050" dirty="0" smtClean="0">
                <a:solidFill>
                  <a:srgbClr val="153260"/>
                </a:solidFill>
                <a:latin typeface="Arial" panose="020B0604020202020204" pitchFamily="34" charset="0"/>
                <a:cs typeface="Arial" panose="020B0604020202020204" pitchFamily="34" charset="0"/>
              </a:rPr>
              <a:t>+49</a:t>
            </a:r>
            <a:r>
              <a:rPr lang="en-US" sz="1050" baseline="0" dirty="0" smtClean="0">
                <a:solidFill>
                  <a:srgbClr val="153260"/>
                </a:solidFill>
                <a:latin typeface="Arial" panose="020B0604020202020204" pitchFamily="34" charset="0"/>
                <a:cs typeface="Arial" panose="020B0604020202020204" pitchFamily="34" charset="0"/>
              </a:rPr>
              <a:t> </a:t>
            </a:r>
            <a:r>
              <a:rPr lang="en-US" sz="1050" dirty="0" smtClean="0">
                <a:solidFill>
                  <a:srgbClr val="153260"/>
                </a:solidFill>
                <a:latin typeface="Arial" panose="020B0604020202020204" pitchFamily="34" charset="0"/>
                <a:cs typeface="Arial" panose="020B0604020202020204" pitchFamily="34" charset="0"/>
              </a:rPr>
              <a:t>221</a:t>
            </a:r>
            <a:r>
              <a:rPr lang="en-US" sz="1050" baseline="0" dirty="0" smtClean="0">
                <a:solidFill>
                  <a:srgbClr val="153260"/>
                </a:solidFill>
                <a:latin typeface="Arial" panose="020B0604020202020204" pitchFamily="34" charset="0"/>
                <a:cs typeface="Arial" panose="020B0604020202020204" pitchFamily="34" charset="0"/>
              </a:rPr>
              <a:t> </a:t>
            </a:r>
            <a:r>
              <a:rPr lang="en-US" sz="1050" dirty="0" smtClean="0">
                <a:solidFill>
                  <a:srgbClr val="153260"/>
                </a:solidFill>
                <a:latin typeface="Arial" panose="020B0604020202020204" pitchFamily="34" charset="0"/>
                <a:cs typeface="Arial" panose="020B0604020202020204" pitchFamily="34" charset="0"/>
              </a:rPr>
              <a:t>944027-0</a:t>
            </a:r>
            <a:endParaRPr lang="en-US" sz="1050" dirty="0">
              <a:solidFill>
                <a:srgbClr val="153260"/>
              </a:solidFill>
              <a:latin typeface="Arial" panose="020B0604020202020204" pitchFamily="34" charset="0"/>
              <a:cs typeface="Arial" panose="020B0604020202020204" pitchFamily="34" charset="0"/>
            </a:endParaRPr>
          </a:p>
          <a:p>
            <a:pPr>
              <a:lnSpc>
                <a:spcPts val="1300"/>
              </a:lnSpc>
              <a:spcBef>
                <a:spcPts val="0"/>
              </a:spcBef>
              <a:spcAft>
                <a:spcPts val="20"/>
              </a:spcAft>
            </a:pPr>
            <a:r>
              <a:rPr lang="en-US" sz="1050" dirty="0" smtClean="0">
                <a:solidFill>
                  <a:srgbClr val="153260"/>
                </a:solidFill>
                <a:latin typeface="Arial" panose="020B0604020202020204" pitchFamily="34" charset="0"/>
                <a:cs typeface="Arial" panose="020B0604020202020204" pitchFamily="34" charset="0"/>
              </a:rPr>
              <a:t>Fax </a:t>
            </a:r>
            <a:r>
              <a:rPr lang="en-US" sz="1050" dirty="0">
                <a:solidFill>
                  <a:srgbClr val="153260"/>
                </a:solidFill>
                <a:latin typeface="Arial" panose="020B0604020202020204" pitchFamily="34" charset="0"/>
                <a:cs typeface="Arial" panose="020B0604020202020204" pitchFamily="34" charset="0"/>
              </a:rPr>
              <a:t>+</a:t>
            </a:r>
            <a:r>
              <a:rPr lang="en-US" sz="1050" dirty="0" smtClean="0">
                <a:solidFill>
                  <a:srgbClr val="153260"/>
                </a:solidFill>
                <a:latin typeface="Arial" panose="020B0604020202020204" pitchFamily="34" charset="0"/>
                <a:cs typeface="Arial" panose="020B0604020202020204" pitchFamily="34" charset="0"/>
              </a:rPr>
              <a:t>49</a:t>
            </a:r>
            <a:r>
              <a:rPr lang="en-US" sz="1050" baseline="0" dirty="0" smtClean="0">
                <a:solidFill>
                  <a:srgbClr val="153260"/>
                </a:solidFill>
                <a:latin typeface="Arial" panose="020B0604020202020204" pitchFamily="34" charset="0"/>
                <a:cs typeface="Arial" panose="020B0604020202020204" pitchFamily="34" charset="0"/>
              </a:rPr>
              <a:t> </a:t>
            </a:r>
            <a:r>
              <a:rPr lang="en-US" sz="1050" dirty="0" smtClean="0">
                <a:solidFill>
                  <a:srgbClr val="153260"/>
                </a:solidFill>
                <a:latin typeface="Arial" panose="020B0604020202020204" pitchFamily="34" charset="0"/>
                <a:cs typeface="Arial" panose="020B0604020202020204" pitchFamily="34" charset="0"/>
              </a:rPr>
              <a:t>221</a:t>
            </a:r>
            <a:r>
              <a:rPr lang="en-US" sz="1050" baseline="0" dirty="0" smtClean="0">
                <a:solidFill>
                  <a:srgbClr val="153260"/>
                </a:solidFill>
                <a:latin typeface="Arial" panose="020B0604020202020204" pitchFamily="34" charset="0"/>
                <a:cs typeface="Arial" panose="020B0604020202020204" pitchFamily="34" charset="0"/>
              </a:rPr>
              <a:t> </a:t>
            </a:r>
            <a:r>
              <a:rPr lang="en-US" sz="1050" dirty="0" smtClean="0">
                <a:solidFill>
                  <a:srgbClr val="153260"/>
                </a:solidFill>
                <a:latin typeface="Arial" panose="020B0604020202020204" pitchFamily="34" charset="0"/>
                <a:cs typeface="Arial" panose="020B0604020202020204" pitchFamily="34" charset="0"/>
              </a:rPr>
              <a:t>944027-7</a:t>
            </a:r>
            <a:endParaRPr lang="en-US" sz="1050" dirty="0">
              <a:solidFill>
                <a:srgbClr val="153260"/>
              </a:solidFill>
              <a:latin typeface="Arial" panose="020B0604020202020204" pitchFamily="34" charset="0"/>
              <a:cs typeface="Arial" panose="020B0604020202020204" pitchFamily="34" charset="0"/>
            </a:endParaRPr>
          </a:p>
        </p:txBody>
      </p:sp>
      <p:sp>
        <p:nvSpPr>
          <p:cNvPr id="10" name="Rectangle 3"/>
          <p:cNvSpPr>
            <a:spLocks/>
          </p:cNvSpPr>
          <p:nvPr userDrawn="1"/>
        </p:nvSpPr>
        <p:spPr bwMode="auto">
          <a:xfrm>
            <a:off x="6095998" y="2973600"/>
            <a:ext cx="2592000" cy="85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72000" rIns="0" bIns="0">
            <a:spAutoFit/>
          </a:bodyPr>
          <a:lstStyle/>
          <a:p>
            <a:pPr>
              <a:spcAft>
                <a:spcPts val="300"/>
              </a:spcAft>
            </a:pPr>
            <a:r>
              <a:rPr lang="en-US" sz="1600" dirty="0">
                <a:solidFill>
                  <a:srgbClr val="153260"/>
                </a:solidFill>
                <a:latin typeface="Arial" panose="020B0604020202020204" pitchFamily="34" charset="0"/>
                <a:cs typeface="Arial" panose="020B0604020202020204" pitchFamily="34" charset="0"/>
              </a:rPr>
              <a:t>Frankfurt/Main</a:t>
            </a:r>
          </a:p>
          <a:p>
            <a:pPr>
              <a:lnSpc>
                <a:spcPts val="1300"/>
              </a:lnSpc>
            </a:pPr>
            <a:r>
              <a:rPr lang="en-US" sz="1050" dirty="0" err="1" smtClean="0">
                <a:solidFill>
                  <a:srgbClr val="153260"/>
                </a:solidFill>
                <a:latin typeface="Arial" panose="020B0604020202020204" pitchFamily="34" charset="0"/>
                <a:cs typeface="Arial" panose="020B0604020202020204" pitchFamily="34" charset="0"/>
              </a:rPr>
              <a:t>Stephanstraße</a:t>
            </a:r>
            <a:r>
              <a:rPr lang="en-US" sz="1050" dirty="0" smtClean="0">
                <a:solidFill>
                  <a:srgbClr val="153260"/>
                </a:solidFill>
                <a:latin typeface="Arial" panose="020B0604020202020204" pitchFamily="34" charset="0"/>
                <a:cs typeface="Arial" panose="020B0604020202020204" pitchFamily="34" charset="0"/>
              </a:rPr>
              <a:t> 3 </a:t>
            </a:r>
            <a:r>
              <a:rPr lang="en-US" sz="1050" baseline="0" dirty="0" smtClean="0">
                <a:solidFill>
                  <a:srgbClr val="153260"/>
                </a:solidFill>
                <a:latin typeface="Arial" panose="020B0604020202020204" pitchFamily="34" charset="0"/>
                <a:cs typeface="Arial" panose="020B0604020202020204" pitchFamily="34" charset="0"/>
              </a:rPr>
              <a:t>| </a:t>
            </a:r>
            <a:r>
              <a:rPr lang="en-US" sz="1050" dirty="0" smtClean="0">
                <a:solidFill>
                  <a:srgbClr val="153260"/>
                </a:solidFill>
                <a:latin typeface="Arial" panose="020B0604020202020204" pitchFamily="34" charset="0"/>
                <a:cs typeface="Arial" panose="020B0604020202020204" pitchFamily="34" charset="0"/>
              </a:rPr>
              <a:t>60313 Frankfurt/Main</a:t>
            </a:r>
          </a:p>
          <a:p>
            <a:pPr>
              <a:lnSpc>
                <a:spcPts val="1300"/>
              </a:lnSpc>
            </a:pPr>
            <a:r>
              <a:rPr lang="en-US" sz="1050" dirty="0" smtClean="0">
                <a:solidFill>
                  <a:srgbClr val="153260"/>
                </a:solidFill>
                <a:latin typeface="Arial" panose="020B0604020202020204" pitchFamily="34" charset="0"/>
                <a:cs typeface="Arial" panose="020B0604020202020204" pitchFamily="34" charset="0"/>
              </a:rPr>
              <a:t>Tel  +49</a:t>
            </a:r>
            <a:r>
              <a:rPr lang="en-US" sz="1050" baseline="0" dirty="0" smtClean="0">
                <a:solidFill>
                  <a:srgbClr val="153260"/>
                </a:solidFill>
                <a:latin typeface="Arial" panose="020B0604020202020204" pitchFamily="34" charset="0"/>
                <a:cs typeface="Arial" panose="020B0604020202020204" pitchFamily="34" charset="0"/>
              </a:rPr>
              <a:t> </a:t>
            </a:r>
            <a:r>
              <a:rPr lang="en-US" sz="1050" dirty="0" smtClean="0">
                <a:solidFill>
                  <a:srgbClr val="153260"/>
                </a:solidFill>
                <a:latin typeface="Arial" panose="020B0604020202020204" pitchFamily="34" charset="0"/>
                <a:cs typeface="Arial" panose="020B0604020202020204" pitchFamily="34" charset="0"/>
              </a:rPr>
              <a:t>69</a:t>
            </a:r>
            <a:r>
              <a:rPr lang="en-US" sz="1050" baseline="0" dirty="0" smtClean="0">
                <a:solidFill>
                  <a:srgbClr val="153260"/>
                </a:solidFill>
                <a:latin typeface="Arial" panose="020B0604020202020204" pitchFamily="34" charset="0"/>
                <a:cs typeface="Arial" panose="020B0604020202020204" pitchFamily="34" charset="0"/>
              </a:rPr>
              <a:t> </a:t>
            </a:r>
            <a:r>
              <a:rPr lang="en-US" sz="1050" dirty="0" smtClean="0">
                <a:solidFill>
                  <a:srgbClr val="153260"/>
                </a:solidFill>
                <a:latin typeface="Arial" panose="020B0604020202020204" pitchFamily="34" charset="0"/>
                <a:cs typeface="Arial" panose="020B0604020202020204" pitchFamily="34" charset="0"/>
              </a:rPr>
              <a:t>920740-0</a:t>
            </a:r>
          </a:p>
          <a:p>
            <a:pPr>
              <a:lnSpc>
                <a:spcPts val="1300"/>
              </a:lnSpc>
            </a:pPr>
            <a:r>
              <a:rPr lang="en-US" sz="1050" dirty="0" smtClean="0">
                <a:solidFill>
                  <a:srgbClr val="153260"/>
                </a:solidFill>
                <a:latin typeface="Arial" panose="020B0604020202020204" pitchFamily="34" charset="0"/>
                <a:cs typeface="Arial" panose="020B0604020202020204" pitchFamily="34" charset="0"/>
              </a:rPr>
              <a:t>Fax</a:t>
            </a:r>
            <a:r>
              <a:rPr lang="en-US" sz="1050" baseline="0" dirty="0" smtClean="0">
                <a:solidFill>
                  <a:srgbClr val="153260"/>
                </a:solidFill>
                <a:latin typeface="Arial" panose="020B0604020202020204" pitchFamily="34" charset="0"/>
                <a:cs typeface="Arial" panose="020B0604020202020204" pitchFamily="34" charset="0"/>
              </a:rPr>
              <a:t> </a:t>
            </a:r>
            <a:r>
              <a:rPr lang="en-US" sz="1050" dirty="0" smtClean="0">
                <a:solidFill>
                  <a:srgbClr val="153260"/>
                </a:solidFill>
                <a:latin typeface="Arial" panose="020B0604020202020204" pitchFamily="34" charset="0"/>
                <a:cs typeface="Arial" panose="020B0604020202020204" pitchFamily="34" charset="0"/>
              </a:rPr>
              <a:t>+49</a:t>
            </a:r>
            <a:r>
              <a:rPr lang="en-US" sz="1050" baseline="0" dirty="0" smtClean="0">
                <a:solidFill>
                  <a:srgbClr val="153260"/>
                </a:solidFill>
                <a:latin typeface="Arial" panose="020B0604020202020204" pitchFamily="34" charset="0"/>
                <a:cs typeface="Arial" panose="020B0604020202020204" pitchFamily="34" charset="0"/>
              </a:rPr>
              <a:t> </a:t>
            </a:r>
            <a:r>
              <a:rPr lang="en-US" sz="1050" dirty="0" smtClean="0">
                <a:solidFill>
                  <a:srgbClr val="153260"/>
                </a:solidFill>
                <a:latin typeface="Arial" panose="020B0604020202020204" pitchFamily="34" charset="0"/>
                <a:cs typeface="Arial" panose="020B0604020202020204" pitchFamily="34" charset="0"/>
              </a:rPr>
              <a:t>69</a:t>
            </a:r>
            <a:r>
              <a:rPr lang="en-US" sz="1050" baseline="0" dirty="0" smtClean="0">
                <a:solidFill>
                  <a:srgbClr val="153260"/>
                </a:solidFill>
                <a:latin typeface="Arial" panose="020B0604020202020204" pitchFamily="34" charset="0"/>
                <a:cs typeface="Arial" panose="020B0604020202020204" pitchFamily="34" charset="0"/>
              </a:rPr>
              <a:t> </a:t>
            </a:r>
            <a:r>
              <a:rPr lang="en-US" sz="1050" dirty="0" smtClean="0">
                <a:solidFill>
                  <a:srgbClr val="153260"/>
                </a:solidFill>
                <a:latin typeface="Arial" panose="020B0604020202020204" pitchFamily="34" charset="0"/>
                <a:cs typeface="Arial" panose="020B0604020202020204" pitchFamily="34" charset="0"/>
              </a:rPr>
              <a:t>920740-40</a:t>
            </a:r>
            <a:endParaRPr lang="en-US" sz="1050" dirty="0">
              <a:solidFill>
                <a:srgbClr val="153260"/>
              </a:solidFill>
              <a:latin typeface="Arial" panose="020B0604020202020204" pitchFamily="34" charset="0"/>
              <a:cs typeface="Arial" panose="020B0604020202020204" pitchFamily="34" charset="0"/>
            </a:endParaRPr>
          </a:p>
        </p:txBody>
      </p:sp>
      <p:sp>
        <p:nvSpPr>
          <p:cNvPr id="11" name="Rectangle 4"/>
          <p:cNvSpPr>
            <a:spLocks/>
          </p:cNvSpPr>
          <p:nvPr userDrawn="1"/>
        </p:nvSpPr>
        <p:spPr bwMode="auto">
          <a:xfrm>
            <a:off x="457199" y="5409304"/>
            <a:ext cx="2603115" cy="85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72000" rIns="0" bIns="0">
            <a:spAutoFit/>
          </a:bodyPr>
          <a:lstStyle/>
          <a:p>
            <a:pPr>
              <a:spcAft>
                <a:spcPts val="300"/>
              </a:spcAft>
            </a:pPr>
            <a:r>
              <a:rPr lang="en-US" sz="1600" dirty="0">
                <a:solidFill>
                  <a:srgbClr val="153260"/>
                </a:solidFill>
                <a:latin typeface="Arial" panose="020B0604020202020204" pitchFamily="34" charset="0"/>
                <a:cs typeface="Arial" panose="020B0604020202020204" pitchFamily="34" charset="0"/>
              </a:rPr>
              <a:t>Berlin</a:t>
            </a:r>
          </a:p>
          <a:p>
            <a:pPr>
              <a:lnSpc>
                <a:spcPts val="1300"/>
              </a:lnSpc>
            </a:pPr>
            <a:r>
              <a:rPr lang="en-US" sz="1050" spc="-20" baseline="0" dirty="0" err="1" smtClean="0">
                <a:solidFill>
                  <a:srgbClr val="153260"/>
                </a:solidFill>
                <a:latin typeface="Arial" panose="020B0604020202020204" pitchFamily="34" charset="0"/>
                <a:cs typeface="Arial" panose="020B0604020202020204" pitchFamily="34" charset="0"/>
              </a:rPr>
              <a:t>Kaiserin</a:t>
            </a:r>
            <a:r>
              <a:rPr lang="en-US" sz="1050" spc="-20" baseline="0" dirty="0" smtClean="0">
                <a:solidFill>
                  <a:srgbClr val="153260"/>
                </a:solidFill>
                <a:latin typeface="Arial" panose="020B0604020202020204" pitchFamily="34" charset="0"/>
                <a:cs typeface="Arial" panose="020B0604020202020204" pitchFamily="34" charset="0"/>
              </a:rPr>
              <a:t>-Augusta-</a:t>
            </a:r>
            <a:r>
              <a:rPr lang="en-US" sz="1050" spc="-20" baseline="0" dirty="0" err="1" smtClean="0">
                <a:solidFill>
                  <a:srgbClr val="153260"/>
                </a:solidFill>
                <a:latin typeface="Arial" panose="020B0604020202020204" pitchFamily="34" charset="0"/>
                <a:cs typeface="Arial" panose="020B0604020202020204" pitchFamily="34" charset="0"/>
              </a:rPr>
              <a:t>Alle</a:t>
            </a:r>
            <a:r>
              <a:rPr lang="en-US" sz="1050" spc="-50" baseline="0" dirty="0" err="1" smtClean="0">
                <a:solidFill>
                  <a:srgbClr val="153260"/>
                </a:solidFill>
                <a:latin typeface="Arial" panose="020B0604020202020204" pitchFamily="34" charset="0"/>
                <a:cs typeface="Arial" panose="020B0604020202020204" pitchFamily="34" charset="0"/>
              </a:rPr>
              <a:t>e</a:t>
            </a:r>
            <a:r>
              <a:rPr lang="en-US" sz="1050" spc="-50" baseline="0" dirty="0" smtClean="0">
                <a:solidFill>
                  <a:srgbClr val="153260"/>
                </a:solidFill>
                <a:latin typeface="Arial" panose="020B0604020202020204" pitchFamily="34" charset="0"/>
                <a:cs typeface="Arial" panose="020B0604020202020204" pitchFamily="34" charset="0"/>
              </a:rPr>
              <a:t> 104-106 </a:t>
            </a:r>
            <a:r>
              <a:rPr lang="en-US" sz="1050" dirty="0" smtClean="0">
                <a:solidFill>
                  <a:srgbClr val="153260"/>
                </a:solidFill>
                <a:latin typeface="Arial" panose="020B0604020202020204" pitchFamily="34" charset="0"/>
                <a:cs typeface="Arial" panose="020B0604020202020204" pitchFamily="34" charset="0"/>
              </a:rPr>
              <a:t>| </a:t>
            </a:r>
            <a:r>
              <a:rPr lang="en-US" sz="1050" kern="1200" spc="-50" baseline="0" dirty="0" smtClean="0">
                <a:solidFill>
                  <a:srgbClr val="153260"/>
                </a:solidFill>
                <a:latin typeface="Arial" panose="020B0604020202020204" pitchFamily="34" charset="0"/>
                <a:ea typeface="+mn-ea"/>
                <a:cs typeface="Arial" panose="020B0604020202020204" pitchFamily="34" charset="0"/>
              </a:rPr>
              <a:t>10553 </a:t>
            </a:r>
            <a:r>
              <a:rPr lang="en-US" sz="1050" kern="1200" spc="-30" baseline="0" dirty="0" smtClean="0">
                <a:solidFill>
                  <a:srgbClr val="153260"/>
                </a:solidFill>
                <a:latin typeface="Arial" panose="020B0604020202020204" pitchFamily="34" charset="0"/>
                <a:ea typeface="+mn-ea"/>
                <a:cs typeface="Arial" panose="020B0604020202020204" pitchFamily="34" charset="0"/>
              </a:rPr>
              <a:t>Berlin</a:t>
            </a:r>
            <a:r>
              <a:rPr lang="en-US" sz="1050" kern="1200" spc="-50" baseline="0" dirty="0" smtClean="0">
                <a:solidFill>
                  <a:srgbClr val="153260"/>
                </a:solidFill>
                <a:latin typeface="Arial" panose="020B0604020202020204" pitchFamily="34" charset="0"/>
                <a:ea typeface="+mn-ea"/>
                <a:cs typeface="Arial" panose="020B0604020202020204" pitchFamily="34" charset="0"/>
              </a:rPr>
              <a:t> </a:t>
            </a:r>
            <a:r>
              <a:rPr lang="en-US" sz="1050" dirty="0" smtClean="0">
                <a:solidFill>
                  <a:srgbClr val="153260"/>
                </a:solidFill>
                <a:latin typeface="Arial" panose="020B0604020202020204" pitchFamily="34" charset="0"/>
                <a:cs typeface="Arial" panose="020B0604020202020204" pitchFamily="34" charset="0"/>
              </a:rPr>
              <a:t>Tel </a:t>
            </a:r>
            <a:r>
              <a:rPr lang="en-US" sz="1050" baseline="0" dirty="0" smtClean="0">
                <a:solidFill>
                  <a:srgbClr val="153260"/>
                </a:solidFill>
                <a:latin typeface="Arial" panose="020B0604020202020204" pitchFamily="34" charset="0"/>
                <a:cs typeface="Arial" panose="020B0604020202020204" pitchFamily="34" charset="0"/>
              </a:rPr>
              <a:t> </a:t>
            </a:r>
            <a:r>
              <a:rPr lang="en-US" sz="1050" dirty="0" smtClean="0">
                <a:solidFill>
                  <a:srgbClr val="153260"/>
                </a:solidFill>
                <a:latin typeface="Arial" panose="020B0604020202020204" pitchFamily="34" charset="0"/>
                <a:cs typeface="Arial" panose="020B0604020202020204" pitchFamily="34" charset="0"/>
              </a:rPr>
              <a:t>+49</a:t>
            </a:r>
            <a:r>
              <a:rPr lang="en-US" sz="1050" baseline="0" dirty="0" smtClean="0">
                <a:solidFill>
                  <a:srgbClr val="153260"/>
                </a:solidFill>
                <a:latin typeface="Arial" panose="020B0604020202020204" pitchFamily="34" charset="0"/>
                <a:cs typeface="Arial" panose="020B0604020202020204" pitchFamily="34" charset="0"/>
              </a:rPr>
              <a:t> </a:t>
            </a:r>
            <a:r>
              <a:rPr lang="en-US" sz="1050" dirty="0" smtClean="0">
                <a:solidFill>
                  <a:srgbClr val="153260"/>
                </a:solidFill>
                <a:latin typeface="Arial" panose="020B0604020202020204" pitchFamily="34" charset="0"/>
                <a:cs typeface="Arial" panose="020B0604020202020204" pitchFamily="34" charset="0"/>
              </a:rPr>
              <a:t>30</a:t>
            </a:r>
            <a:r>
              <a:rPr lang="en-US" sz="1050" baseline="0" dirty="0" smtClean="0">
                <a:solidFill>
                  <a:srgbClr val="153260"/>
                </a:solidFill>
                <a:latin typeface="Arial" panose="020B0604020202020204" pitchFamily="34" charset="0"/>
                <a:cs typeface="Arial" panose="020B0604020202020204" pitchFamily="34" charset="0"/>
              </a:rPr>
              <a:t> </a:t>
            </a:r>
            <a:r>
              <a:rPr lang="en-US" sz="1050" dirty="0" smtClean="0">
                <a:solidFill>
                  <a:srgbClr val="153260"/>
                </a:solidFill>
                <a:latin typeface="Arial" panose="020B0604020202020204" pitchFamily="34" charset="0"/>
                <a:cs typeface="Arial" panose="020B0604020202020204" pitchFamily="34" charset="0"/>
              </a:rPr>
              <a:t>886269-0</a:t>
            </a:r>
            <a:endParaRPr lang="en-US" sz="1050" dirty="0">
              <a:solidFill>
                <a:srgbClr val="153260"/>
              </a:solidFill>
              <a:latin typeface="Arial" panose="020B0604020202020204" pitchFamily="34" charset="0"/>
              <a:cs typeface="Arial" panose="020B0604020202020204" pitchFamily="34" charset="0"/>
            </a:endParaRPr>
          </a:p>
          <a:p>
            <a:pPr>
              <a:lnSpc>
                <a:spcPts val="1300"/>
              </a:lnSpc>
            </a:pPr>
            <a:r>
              <a:rPr lang="en-US" sz="1050" dirty="0" smtClean="0">
                <a:solidFill>
                  <a:srgbClr val="153260"/>
                </a:solidFill>
                <a:latin typeface="Arial" panose="020B0604020202020204" pitchFamily="34" charset="0"/>
                <a:cs typeface="Arial" panose="020B0604020202020204" pitchFamily="34" charset="0"/>
              </a:rPr>
              <a:t>Fax </a:t>
            </a:r>
            <a:r>
              <a:rPr lang="en-US" sz="1050" dirty="0">
                <a:solidFill>
                  <a:srgbClr val="153260"/>
                </a:solidFill>
                <a:latin typeface="Arial" panose="020B0604020202020204" pitchFamily="34" charset="0"/>
                <a:cs typeface="Arial" panose="020B0604020202020204" pitchFamily="34" charset="0"/>
              </a:rPr>
              <a:t>+</a:t>
            </a:r>
            <a:r>
              <a:rPr lang="en-US" sz="1050" dirty="0" smtClean="0">
                <a:solidFill>
                  <a:srgbClr val="153260"/>
                </a:solidFill>
                <a:latin typeface="Arial" panose="020B0604020202020204" pitchFamily="34" charset="0"/>
                <a:cs typeface="Arial" panose="020B0604020202020204" pitchFamily="34" charset="0"/>
              </a:rPr>
              <a:t>49</a:t>
            </a:r>
            <a:r>
              <a:rPr lang="en-US" sz="1050" baseline="0" dirty="0" smtClean="0">
                <a:solidFill>
                  <a:srgbClr val="153260"/>
                </a:solidFill>
                <a:latin typeface="Arial" panose="020B0604020202020204" pitchFamily="34" charset="0"/>
                <a:cs typeface="Arial" panose="020B0604020202020204" pitchFamily="34" charset="0"/>
              </a:rPr>
              <a:t> </a:t>
            </a:r>
            <a:r>
              <a:rPr lang="en-US" sz="1050" dirty="0" smtClean="0">
                <a:solidFill>
                  <a:srgbClr val="153260"/>
                </a:solidFill>
                <a:latin typeface="Arial" panose="020B0604020202020204" pitchFamily="34" charset="0"/>
                <a:cs typeface="Arial" panose="020B0604020202020204" pitchFamily="34" charset="0"/>
              </a:rPr>
              <a:t>30</a:t>
            </a:r>
            <a:r>
              <a:rPr lang="en-US" sz="1050" baseline="0" dirty="0" smtClean="0">
                <a:solidFill>
                  <a:srgbClr val="153260"/>
                </a:solidFill>
                <a:latin typeface="Arial" panose="020B0604020202020204" pitchFamily="34" charset="0"/>
                <a:cs typeface="Arial" panose="020B0604020202020204" pitchFamily="34" charset="0"/>
              </a:rPr>
              <a:t> </a:t>
            </a:r>
            <a:r>
              <a:rPr lang="en-US" sz="1050" dirty="0" smtClean="0">
                <a:solidFill>
                  <a:srgbClr val="153260"/>
                </a:solidFill>
                <a:latin typeface="Arial" panose="020B0604020202020204" pitchFamily="34" charset="0"/>
                <a:cs typeface="Arial" panose="020B0604020202020204" pitchFamily="34" charset="0"/>
              </a:rPr>
              <a:t>886269-29</a:t>
            </a:r>
            <a:endParaRPr lang="en-US" sz="1050" dirty="0">
              <a:solidFill>
                <a:srgbClr val="153260"/>
              </a:solidFill>
              <a:latin typeface="Arial" panose="020B0604020202020204" pitchFamily="34" charset="0"/>
              <a:cs typeface="Arial" panose="020B0604020202020204" pitchFamily="34" charset="0"/>
            </a:endParaRPr>
          </a:p>
        </p:txBody>
      </p:sp>
      <p:sp>
        <p:nvSpPr>
          <p:cNvPr id="12" name="Rectangle 5"/>
          <p:cNvSpPr>
            <a:spLocks/>
          </p:cNvSpPr>
          <p:nvPr userDrawn="1"/>
        </p:nvSpPr>
        <p:spPr bwMode="auto">
          <a:xfrm>
            <a:off x="3275400" y="5407504"/>
            <a:ext cx="2592000" cy="85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72000" rIns="0" bIns="0">
            <a:spAutoFit/>
          </a:bodyPr>
          <a:lstStyle/>
          <a:p>
            <a:pPr>
              <a:spcAft>
                <a:spcPts val="300"/>
              </a:spcAft>
            </a:pPr>
            <a:r>
              <a:rPr lang="en-US" sz="1600" dirty="0">
                <a:solidFill>
                  <a:srgbClr val="153260"/>
                </a:solidFill>
                <a:latin typeface="Arial" panose="020B0604020202020204" pitchFamily="34" charset="0"/>
                <a:cs typeface="Arial" panose="020B0604020202020204" pitchFamily="34" charset="0"/>
              </a:rPr>
              <a:t>Karlsruhe</a:t>
            </a:r>
          </a:p>
          <a:p>
            <a:pPr>
              <a:lnSpc>
                <a:spcPts val="1300"/>
              </a:lnSpc>
            </a:pPr>
            <a:r>
              <a:rPr lang="en-US" sz="1050" dirty="0">
                <a:solidFill>
                  <a:srgbClr val="153260"/>
                </a:solidFill>
                <a:latin typeface="Arial" panose="020B0604020202020204" pitchFamily="34" charset="0"/>
                <a:cs typeface="Arial" panose="020B0604020202020204" pitchFamily="34" charset="0"/>
              </a:rPr>
              <a:t>Reinhold-Frank-Str. </a:t>
            </a:r>
            <a:r>
              <a:rPr lang="en-US" sz="1050" dirty="0" smtClean="0">
                <a:solidFill>
                  <a:srgbClr val="153260"/>
                </a:solidFill>
                <a:latin typeface="Arial" panose="020B0604020202020204" pitchFamily="34" charset="0"/>
                <a:cs typeface="Arial" panose="020B0604020202020204" pitchFamily="34" charset="0"/>
              </a:rPr>
              <a:t>58</a:t>
            </a:r>
            <a:r>
              <a:rPr lang="en-US" sz="1050" baseline="0" dirty="0" smtClean="0">
                <a:solidFill>
                  <a:srgbClr val="153260"/>
                </a:solidFill>
                <a:latin typeface="Arial" panose="020B0604020202020204" pitchFamily="34" charset="0"/>
                <a:cs typeface="Arial" panose="020B0604020202020204" pitchFamily="34" charset="0"/>
              </a:rPr>
              <a:t> | </a:t>
            </a:r>
            <a:r>
              <a:rPr lang="en-US" sz="1050" dirty="0" smtClean="0">
                <a:solidFill>
                  <a:srgbClr val="153260"/>
                </a:solidFill>
                <a:latin typeface="Arial" panose="020B0604020202020204" pitchFamily="34" charset="0"/>
                <a:cs typeface="Arial" panose="020B0604020202020204" pitchFamily="34" charset="0"/>
              </a:rPr>
              <a:t>76133 </a:t>
            </a:r>
            <a:r>
              <a:rPr lang="en-US" sz="1050" dirty="0">
                <a:solidFill>
                  <a:srgbClr val="153260"/>
                </a:solidFill>
                <a:latin typeface="Arial" panose="020B0604020202020204" pitchFamily="34" charset="0"/>
                <a:cs typeface="Arial" panose="020B0604020202020204" pitchFamily="34" charset="0"/>
              </a:rPr>
              <a:t>Karlsruhe</a:t>
            </a:r>
          </a:p>
          <a:p>
            <a:pPr>
              <a:lnSpc>
                <a:spcPts val="1300"/>
              </a:lnSpc>
            </a:pPr>
            <a:r>
              <a:rPr lang="en-US" sz="1050" dirty="0" smtClean="0">
                <a:solidFill>
                  <a:srgbClr val="153260"/>
                </a:solidFill>
                <a:latin typeface="Arial" panose="020B0604020202020204" pitchFamily="34" charset="0"/>
                <a:cs typeface="Arial" panose="020B0604020202020204" pitchFamily="34" charset="0"/>
              </a:rPr>
              <a:t>Tel  </a:t>
            </a:r>
            <a:r>
              <a:rPr lang="en-US" sz="1050" dirty="0">
                <a:solidFill>
                  <a:srgbClr val="153260"/>
                </a:solidFill>
                <a:latin typeface="Arial" panose="020B0604020202020204" pitchFamily="34" charset="0"/>
                <a:cs typeface="Arial" panose="020B0604020202020204" pitchFamily="34" charset="0"/>
              </a:rPr>
              <a:t>+</a:t>
            </a:r>
            <a:r>
              <a:rPr lang="en-US" sz="1050" dirty="0" smtClean="0">
                <a:solidFill>
                  <a:srgbClr val="153260"/>
                </a:solidFill>
                <a:latin typeface="Arial" panose="020B0604020202020204" pitchFamily="34" charset="0"/>
                <a:cs typeface="Arial" panose="020B0604020202020204" pitchFamily="34" charset="0"/>
              </a:rPr>
              <a:t>49</a:t>
            </a:r>
            <a:r>
              <a:rPr lang="en-US" sz="1050" baseline="0" dirty="0" smtClean="0">
                <a:solidFill>
                  <a:srgbClr val="153260"/>
                </a:solidFill>
                <a:latin typeface="Arial" panose="020B0604020202020204" pitchFamily="34" charset="0"/>
                <a:cs typeface="Arial" panose="020B0604020202020204" pitchFamily="34" charset="0"/>
              </a:rPr>
              <a:t> </a:t>
            </a:r>
            <a:r>
              <a:rPr lang="en-US" sz="1050" dirty="0" smtClean="0">
                <a:solidFill>
                  <a:srgbClr val="153260"/>
                </a:solidFill>
                <a:latin typeface="Arial" panose="020B0604020202020204" pitchFamily="34" charset="0"/>
                <a:cs typeface="Arial" panose="020B0604020202020204" pitchFamily="34" charset="0"/>
              </a:rPr>
              <a:t>721</a:t>
            </a:r>
            <a:r>
              <a:rPr lang="en-US" sz="1050" baseline="0" dirty="0" smtClean="0">
                <a:solidFill>
                  <a:srgbClr val="153260"/>
                </a:solidFill>
                <a:latin typeface="Arial" panose="020B0604020202020204" pitchFamily="34" charset="0"/>
                <a:cs typeface="Arial" panose="020B0604020202020204" pitchFamily="34" charset="0"/>
              </a:rPr>
              <a:t> </a:t>
            </a:r>
            <a:r>
              <a:rPr lang="en-US" sz="1050" dirty="0" smtClean="0">
                <a:solidFill>
                  <a:srgbClr val="153260"/>
                </a:solidFill>
                <a:latin typeface="Arial" panose="020B0604020202020204" pitchFamily="34" charset="0"/>
                <a:cs typeface="Arial" panose="020B0604020202020204" pitchFamily="34" charset="0"/>
              </a:rPr>
              <a:t>869776-0</a:t>
            </a:r>
            <a:endParaRPr lang="en-US" sz="1050" dirty="0">
              <a:solidFill>
                <a:srgbClr val="153260"/>
              </a:solidFill>
              <a:latin typeface="Arial" panose="020B0604020202020204" pitchFamily="34" charset="0"/>
              <a:cs typeface="Arial" panose="020B0604020202020204" pitchFamily="34" charset="0"/>
            </a:endParaRPr>
          </a:p>
          <a:p>
            <a:pPr>
              <a:lnSpc>
                <a:spcPts val="1300"/>
              </a:lnSpc>
            </a:pPr>
            <a:r>
              <a:rPr lang="en-US" sz="1050" dirty="0" smtClean="0">
                <a:solidFill>
                  <a:srgbClr val="153260"/>
                </a:solidFill>
                <a:latin typeface="Arial" panose="020B0604020202020204" pitchFamily="34" charset="0"/>
                <a:cs typeface="Arial" panose="020B0604020202020204" pitchFamily="34" charset="0"/>
              </a:rPr>
              <a:t>Fax </a:t>
            </a:r>
            <a:r>
              <a:rPr lang="en-US" sz="1050" dirty="0">
                <a:solidFill>
                  <a:srgbClr val="153260"/>
                </a:solidFill>
                <a:latin typeface="Arial" panose="020B0604020202020204" pitchFamily="34" charset="0"/>
                <a:cs typeface="Arial" panose="020B0604020202020204" pitchFamily="34" charset="0"/>
              </a:rPr>
              <a:t>+</a:t>
            </a:r>
            <a:r>
              <a:rPr lang="en-US" sz="1050" dirty="0" smtClean="0">
                <a:solidFill>
                  <a:srgbClr val="153260"/>
                </a:solidFill>
                <a:latin typeface="Arial" panose="020B0604020202020204" pitchFamily="34" charset="0"/>
                <a:cs typeface="Arial" panose="020B0604020202020204" pitchFamily="34" charset="0"/>
              </a:rPr>
              <a:t>49</a:t>
            </a:r>
            <a:r>
              <a:rPr lang="en-US" sz="1050" baseline="0" dirty="0" smtClean="0">
                <a:solidFill>
                  <a:srgbClr val="153260"/>
                </a:solidFill>
                <a:latin typeface="Arial" panose="020B0604020202020204" pitchFamily="34" charset="0"/>
                <a:cs typeface="Arial" panose="020B0604020202020204" pitchFamily="34" charset="0"/>
              </a:rPr>
              <a:t> </a:t>
            </a:r>
            <a:r>
              <a:rPr lang="en-US" sz="1050" dirty="0" smtClean="0">
                <a:solidFill>
                  <a:srgbClr val="153260"/>
                </a:solidFill>
                <a:latin typeface="Arial" panose="020B0604020202020204" pitchFamily="34" charset="0"/>
                <a:cs typeface="Arial" panose="020B0604020202020204" pitchFamily="34" charset="0"/>
              </a:rPr>
              <a:t>721</a:t>
            </a:r>
            <a:r>
              <a:rPr lang="en-US" sz="1050" baseline="0" dirty="0" smtClean="0">
                <a:solidFill>
                  <a:srgbClr val="153260"/>
                </a:solidFill>
                <a:latin typeface="Arial" panose="020B0604020202020204" pitchFamily="34" charset="0"/>
                <a:cs typeface="Arial" panose="020B0604020202020204" pitchFamily="34" charset="0"/>
              </a:rPr>
              <a:t> </a:t>
            </a:r>
            <a:r>
              <a:rPr lang="en-US" sz="1050" dirty="0" smtClean="0">
                <a:solidFill>
                  <a:srgbClr val="153260"/>
                </a:solidFill>
                <a:latin typeface="Arial" panose="020B0604020202020204" pitchFamily="34" charset="0"/>
                <a:cs typeface="Arial" panose="020B0604020202020204" pitchFamily="34" charset="0"/>
              </a:rPr>
              <a:t>869776-20</a:t>
            </a:r>
            <a:endParaRPr lang="en-US" sz="1050" dirty="0">
              <a:solidFill>
                <a:srgbClr val="153260"/>
              </a:solidFill>
              <a:latin typeface="Arial" panose="020B0604020202020204" pitchFamily="34" charset="0"/>
              <a:cs typeface="Arial" panose="020B0604020202020204" pitchFamily="34" charset="0"/>
            </a:endParaRPr>
          </a:p>
        </p:txBody>
      </p:sp>
      <p:sp>
        <p:nvSpPr>
          <p:cNvPr id="13" name="Titel 1"/>
          <p:cNvSpPr>
            <a:spLocks noGrp="1"/>
          </p:cNvSpPr>
          <p:nvPr>
            <p:ph type="title"/>
          </p:nvPr>
        </p:nvSpPr>
        <p:spPr>
          <a:xfrm>
            <a:off x="453600" y="625475"/>
            <a:ext cx="6480000" cy="468000"/>
          </a:xfrm>
        </p:spPr>
        <p:txBody>
          <a:bodyPr/>
          <a:lstStyle>
            <a:lvl1pPr>
              <a:defRPr>
                <a:solidFill>
                  <a:srgbClr val="153260"/>
                </a:solidFill>
              </a:defRPr>
            </a:lvl1pPr>
          </a:lstStyle>
          <a:p>
            <a:r>
              <a:rPr lang="de-DE" dirty="0" smtClean="0"/>
              <a:t>Standorte</a:t>
            </a:r>
            <a:endParaRPr lang="de-DE" dirty="0"/>
          </a:p>
        </p:txBody>
      </p:sp>
      <p:sp>
        <p:nvSpPr>
          <p:cNvPr id="14" name="Rectangle 5"/>
          <p:cNvSpPr>
            <a:spLocks/>
          </p:cNvSpPr>
          <p:nvPr userDrawn="1"/>
        </p:nvSpPr>
        <p:spPr bwMode="auto">
          <a:xfrm>
            <a:off x="6113463" y="5407025"/>
            <a:ext cx="2352675" cy="524109"/>
          </a:xfrm>
          <a:prstGeom prst="rect">
            <a:avLst/>
          </a:prstGeom>
          <a:noFill/>
          <a:ln>
            <a:noFill/>
          </a:ln>
          <a:extLst/>
        </p:spPr>
        <p:txBody>
          <a:bodyPr lIns="0" tIns="72000" rIns="0" bIns="0">
            <a:spAutoFit/>
          </a:bodyPr>
          <a:lstStyle/>
          <a:p>
            <a:pPr fontAlgn="auto">
              <a:spcBef>
                <a:spcPts val="0"/>
              </a:spcBef>
              <a:spcAft>
                <a:spcPts val="300"/>
              </a:spcAft>
              <a:defRPr/>
            </a:pPr>
            <a:r>
              <a:rPr lang="en-US" sz="1600" dirty="0" smtClean="0">
                <a:solidFill>
                  <a:srgbClr val="153260"/>
                </a:solidFill>
                <a:latin typeface="Arial" panose="020B0604020202020204" pitchFamily="34" charset="0"/>
                <a:cs typeface="Arial" panose="020B0604020202020204" pitchFamily="34" charset="0"/>
              </a:rPr>
              <a:t>International</a:t>
            </a:r>
            <a:endParaRPr lang="en-US" sz="1050" dirty="0">
              <a:solidFill>
                <a:srgbClr val="153260"/>
              </a:solidFill>
              <a:latin typeface="Arial" panose="020B0604020202020204" pitchFamily="34" charset="0"/>
              <a:cs typeface="Arial" panose="020B0604020202020204" pitchFamily="34" charset="0"/>
            </a:endParaRPr>
          </a:p>
          <a:p>
            <a:pPr fontAlgn="auto">
              <a:lnSpc>
                <a:spcPts val="1300"/>
              </a:lnSpc>
              <a:spcBef>
                <a:spcPts val="0"/>
              </a:spcBef>
              <a:spcAft>
                <a:spcPts val="0"/>
              </a:spcAft>
              <a:defRPr/>
            </a:pPr>
            <a:r>
              <a:rPr lang="en-US" sz="1050" b="0" spc="50" baseline="0" dirty="0" smtClean="0">
                <a:solidFill>
                  <a:srgbClr val="153260"/>
                </a:solidFill>
                <a:latin typeface="Arial" panose="020B0604020202020204" pitchFamily="34" charset="0"/>
                <a:cs typeface="Arial" panose="020B0604020202020204" pitchFamily="34" charset="0"/>
              </a:rPr>
              <a:t>www.legalign.globa</a:t>
            </a:r>
            <a:r>
              <a:rPr lang="en-US" sz="1050" b="0" dirty="0" smtClean="0">
                <a:solidFill>
                  <a:srgbClr val="153260"/>
                </a:solidFill>
                <a:latin typeface="Arial" panose="020B0604020202020204" pitchFamily="34" charset="0"/>
                <a:cs typeface="Arial" panose="020B0604020202020204" pitchFamily="34" charset="0"/>
              </a:rPr>
              <a:t>l</a:t>
            </a:r>
            <a:endParaRPr lang="en-US" sz="1050" dirty="0">
              <a:solidFill>
                <a:srgbClr val="153260"/>
              </a:solidFill>
              <a:latin typeface="+mn-lt"/>
            </a:endParaRPr>
          </a:p>
        </p:txBody>
      </p:sp>
      <p:pic>
        <p:nvPicPr>
          <p:cNvPr id="16" name="Inhaltsplatzhalter 6" descr="Fotolia_43586336_beschn.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13463" y="4027051"/>
            <a:ext cx="2591466" cy="1382253"/>
          </a:xfrm>
          <a:prstGeom prst="rect">
            <a:avLst/>
          </a:prstGeom>
          <a:noFill/>
          <a:ln w="9525">
            <a:noFill/>
            <a:miter lim="800000"/>
            <a:headEnd/>
            <a:tailEnd/>
          </a:ln>
        </p:spPr>
      </p:pic>
      <p:sp>
        <p:nvSpPr>
          <p:cNvPr id="15" name="Rectangle 2"/>
          <p:cNvSpPr>
            <a:spLocks/>
          </p:cNvSpPr>
          <p:nvPr userDrawn="1"/>
        </p:nvSpPr>
        <p:spPr bwMode="auto">
          <a:xfrm>
            <a:off x="3275999" y="2973600"/>
            <a:ext cx="2592000" cy="85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72000" rIns="0" bIns="0">
            <a:spAutoFit/>
          </a:bodyPr>
          <a:lstStyle/>
          <a:p>
            <a:pPr>
              <a:spcAft>
                <a:spcPts val="300"/>
              </a:spcAft>
            </a:pPr>
            <a:r>
              <a:rPr lang="en-US" sz="1600" dirty="0">
                <a:solidFill>
                  <a:srgbClr val="153260"/>
                </a:solidFill>
                <a:latin typeface="Arial" panose="020B0604020202020204" pitchFamily="34" charset="0"/>
                <a:cs typeface="Arial" panose="020B0604020202020204" pitchFamily="34" charset="0"/>
              </a:rPr>
              <a:t>München</a:t>
            </a:r>
          </a:p>
          <a:p>
            <a:pPr>
              <a:lnSpc>
                <a:spcPts val="1300"/>
              </a:lnSpc>
            </a:pPr>
            <a:r>
              <a:rPr lang="en-US" sz="1050" dirty="0" err="1">
                <a:solidFill>
                  <a:srgbClr val="153260"/>
                </a:solidFill>
                <a:latin typeface="Arial" panose="020B0604020202020204" pitchFamily="34" charset="0"/>
                <a:cs typeface="Arial" panose="020B0604020202020204" pitchFamily="34" charset="0"/>
              </a:rPr>
              <a:t>Karlstraße</a:t>
            </a:r>
            <a:r>
              <a:rPr lang="en-US" sz="1050" dirty="0">
                <a:solidFill>
                  <a:srgbClr val="153260"/>
                </a:solidFill>
                <a:latin typeface="Arial" panose="020B0604020202020204" pitchFamily="34" charset="0"/>
                <a:cs typeface="Arial" panose="020B0604020202020204" pitchFamily="34" charset="0"/>
              </a:rPr>
              <a:t> </a:t>
            </a:r>
            <a:r>
              <a:rPr lang="en-US" sz="1050" dirty="0" smtClean="0">
                <a:solidFill>
                  <a:srgbClr val="153260"/>
                </a:solidFill>
                <a:latin typeface="Arial" panose="020B0604020202020204" pitchFamily="34" charset="0"/>
                <a:cs typeface="Arial" panose="020B0604020202020204" pitchFamily="34" charset="0"/>
              </a:rPr>
              <a:t>10</a:t>
            </a:r>
            <a:r>
              <a:rPr lang="en-US" sz="1050" baseline="0" dirty="0" smtClean="0">
                <a:solidFill>
                  <a:srgbClr val="153260"/>
                </a:solidFill>
                <a:latin typeface="Arial" panose="020B0604020202020204" pitchFamily="34" charset="0"/>
                <a:cs typeface="Arial" panose="020B0604020202020204" pitchFamily="34" charset="0"/>
              </a:rPr>
              <a:t> | </a:t>
            </a:r>
            <a:r>
              <a:rPr lang="en-US" sz="1050" dirty="0" smtClean="0">
                <a:solidFill>
                  <a:srgbClr val="153260"/>
                </a:solidFill>
                <a:latin typeface="Arial" panose="020B0604020202020204" pitchFamily="34" charset="0"/>
                <a:cs typeface="Arial" panose="020B0604020202020204" pitchFamily="34" charset="0"/>
              </a:rPr>
              <a:t>80333 </a:t>
            </a:r>
            <a:r>
              <a:rPr lang="en-US" sz="1050" dirty="0">
                <a:solidFill>
                  <a:srgbClr val="153260"/>
                </a:solidFill>
                <a:latin typeface="Arial" panose="020B0604020202020204" pitchFamily="34" charset="0"/>
                <a:cs typeface="Arial" panose="020B0604020202020204" pitchFamily="34" charset="0"/>
              </a:rPr>
              <a:t>München</a:t>
            </a:r>
          </a:p>
          <a:p>
            <a:pPr>
              <a:lnSpc>
                <a:spcPts val="1300"/>
              </a:lnSpc>
            </a:pPr>
            <a:r>
              <a:rPr lang="en-US" sz="1050" dirty="0" smtClean="0">
                <a:solidFill>
                  <a:srgbClr val="153260"/>
                </a:solidFill>
                <a:latin typeface="Arial" panose="020B0604020202020204" pitchFamily="34" charset="0"/>
                <a:cs typeface="Arial" panose="020B0604020202020204" pitchFamily="34" charset="0"/>
              </a:rPr>
              <a:t>Tel  +49</a:t>
            </a:r>
            <a:r>
              <a:rPr lang="en-US" sz="1050" baseline="0" dirty="0" smtClean="0">
                <a:solidFill>
                  <a:srgbClr val="153260"/>
                </a:solidFill>
                <a:latin typeface="Arial" panose="020B0604020202020204" pitchFamily="34" charset="0"/>
                <a:cs typeface="Arial" panose="020B0604020202020204" pitchFamily="34" charset="0"/>
              </a:rPr>
              <a:t> </a:t>
            </a:r>
            <a:r>
              <a:rPr lang="en-US" sz="1050" dirty="0" smtClean="0">
                <a:solidFill>
                  <a:srgbClr val="153260"/>
                </a:solidFill>
                <a:latin typeface="Arial" panose="020B0604020202020204" pitchFamily="34" charset="0"/>
                <a:cs typeface="Arial" panose="020B0604020202020204" pitchFamily="34" charset="0"/>
              </a:rPr>
              <a:t>89</a:t>
            </a:r>
            <a:r>
              <a:rPr lang="en-US" sz="1050" baseline="0" dirty="0" smtClean="0">
                <a:solidFill>
                  <a:srgbClr val="153260"/>
                </a:solidFill>
                <a:latin typeface="Arial" panose="020B0604020202020204" pitchFamily="34" charset="0"/>
                <a:cs typeface="Arial" panose="020B0604020202020204" pitchFamily="34" charset="0"/>
              </a:rPr>
              <a:t> </a:t>
            </a:r>
            <a:r>
              <a:rPr lang="en-US" sz="1050" dirty="0" smtClean="0">
                <a:solidFill>
                  <a:srgbClr val="153260"/>
                </a:solidFill>
                <a:latin typeface="Arial" panose="020B0604020202020204" pitchFamily="34" charset="0"/>
                <a:cs typeface="Arial" panose="020B0604020202020204" pitchFamily="34" charset="0"/>
              </a:rPr>
              <a:t>545877-0</a:t>
            </a:r>
            <a:endParaRPr lang="en-US" sz="1050" dirty="0">
              <a:solidFill>
                <a:srgbClr val="153260"/>
              </a:solidFill>
              <a:latin typeface="Arial" panose="020B0604020202020204" pitchFamily="34" charset="0"/>
              <a:cs typeface="Arial" panose="020B0604020202020204" pitchFamily="34" charset="0"/>
            </a:endParaRPr>
          </a:p>
          <a:p>
            <a:pPr>
              <a:lnSpc>
                <a:spcPts val="1300"/>
              </a:lnSpc>
            </a:pPr>
            <a:r>
              <a:rPr lang="en-US" sz="1050" dirty="0" smtClean="0">
                <a:solidFill>
                  <a:srgbClr val="153260"/>
                </a:solidFill>
                <a:latin typeface="Arial" panose="020B0604020202020204" pitchFamily="34" charset="0"/>
                <a:cs typeface="Arial" panose="020B0604020202020204" pitchFamily="34" charset="0"/>
              </a:rPr>
              <a:t>Fax </a:t>
            </a:r>
            <a:r>
              <a:rPr lang="en-US" sz="1050" dirty="0">
                <a:solidFill>
                  <a:srgbClr val="153260"/>
                </a:solidFill>
                <a:latin typeface="Arial" panose="020B0604020202020204" pitchFamily="34" charset="0"/>
                <a:cs typeface="Arial" panose="020B0604020202020204" pitchFamily="34" charset="0"/>
              </a:rPr>
              <a:t>+</a:t>
            </a:r>
            <a:r>
              <a:rPr lang="en-US" sz="1050" dirty="0" smtClean="0">
                <a:solidFill>
                  <a:srgbClr val="153260"/>
                </a:solidFill>
                <a:latin typeface="Arial" panose="020B0604020202020204" pitchFamily="34" charset="0"/>
                <a:cs typeface="Arial" panose="020B0604020202020204" pitchFamily="34" charset="0"/>
              </a:rPr>
              <a:t>49</a:t>
            </a:r>
            <a:r>
              <a:rPr lang="en-US" sz="1050" baseline="0" dirty="0" smtClean="0">
                <a:solidFill>
                  <a:srgbClr val="153260"/>
                </a:solidFill>
                <a:latin typeface="Arial" panose="020B0604020202020204" pitchFamily="34" charset="0"/>
                <a:cs typeface="Arial" panose="020B0604020202020204" pitchFamily="34" charset="0"/>
              </a:rPr>
              <a:t> </a:t>
            </a:r>
            <a:r>
              <a:rPr lang="en-US" sz="1050" dirty="0" smtClean="0">
                <a:solidFill>
                  <a:srgbClr val="153260"/>
                </a:solidFill>
                <a:latin typeface="Arial" panose="020B0604020202020204" pitchFamily="34" charset="0"/>
                <a:cs typeface="Arial" panose="020B0604020202020204" pitchFamily="34" charset="0"/>
              </a:rPr>
              <a:t>89</a:t>
            </a:r>
            <a:r>
              <a:rPr lang="en-US" sz="1050" baseline="0" dirty="0" smtClean="0">
                <a:solidFill>
                  <a:srgbClr val="153260"/>
                </a:solidFill>
                <a:latin typeface="Arial" panose="020B0604020202020204" pitchFamily="34" charset="0"/>
                <a:cs typeface="Arial" panose="020B0604020202020204" pitchFamily="34" charset="0"/>
              </a:rPr>
              <a:t> </a:t>
            </a:r>
            <a:r>
              <a:rPr lang="en-US" sz="1050" dirty="0" smtClean="0">
                <a:solidFill>
                  <a:srgbClr val="153260"/>
                </a:solidFill>
                <a:latin typeface="Arial" panose="020B0604020202020204" pitchFamily="34" charset="0"/>
                <a:cs typeface="Arial" panose="020B0604020202020204" pitchFamily="34" charset="0"/>
              </a:rPr>
              <a:t>545877-77</a:t>
            </a:r>
            <a:endParaRPr lang="en-US" sz="1050" dirty="0">
              <a:solidFill>
                <a:srgbClr val="153260"/>
              </a:solidFill>
              <a:latin typeface="Arial" panose="020B0604020202020204" pitchFamily="34" charset="0"/>
              <a:cs typeface="Arial" panose="020B0604020202020204" pitchFamily="34" charset="0"/>
            </a:endParaRPr>
          </a:p>
        </p:txBody>
      </p:sp>
      <p:pic>
        <p:nvPicPr>
          <p:cNvPr id="26" name="Grafik 2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9900" y="1609725"/>
            <a:ext cx="2590800" cy="1371600"/>
          </a:xfrm>
          <a:prstGeom prst="rect">
            <a:avLst/>
          </a:prstGeom>
        </p:spPr>
      </p:pic>
      <p:pic>
        <p:nvPicPr>
          <p:cNvPr id="27" name="Grafik 2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86125" y="1601788"/>
            <a:ext cx="2590800" cy="1371600"/>
          </a:xfrm>
          <a:prstGeom prst="rect">
            <a:avLst/>
          </a:prstGeom>
        </p:spPr>
      </p:pic>
      <p:pic>
        <p:nvPicPr>
          <p:cNvPr id="28" name="Grafik 2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096000" y="1601788"/>
            <a:ext cx="2590800" cy="1371600"/>
          </a:xfrm>
          <a:prstGeom prst="rect">
            <a:avLst/>
          </a:prstGeom>
        </p:spPr>
      </p:pic>
      <p:pic>
        <p:nvPicPr>
          <p:cNvPr id="29" name="Grafik 28"/>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76250" y="4037013"/>
            <a:ext cx="2590800" cy="1371600"/>
          </a:xfrm>
          <a:prstGeom prst="rect">
            <a:avLst/>
          </a:prstGeom>
        </p:spPr>
      </p:pic>
      <p:pic>
        <p:nvPicPr>
          <p:cNvPr id="30" name="Grafik 29"/>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286125" y="4037013"/>
            <a:ext cx="2590800" cy="1371600"/>
          </a:xfrm>
          <a:prstGeom prst="rect">
            <a:avLst/>
          </a:prstGeom>
        </p:spPr>
      </p:pic>
      <p:pic>
        <p:nvPicPr>
          <p:cNvPr id="4" name="Grafik 3"/>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500575" y="4472913"/>
            <a:ext cx="1725696" cy="504000"/>
          </a:xfrm>
          <a:prstGeom prst="rect">
            <a:avLst/>
          </a:prstGeom>
        </p:spPr>
      </p:pic>
    </p:spTree>
    <p:extLst>
      <p:ext uri="{BB962C8B-B14F-4D97-AF65-F5344CB8AC3E}">
        <p14:creationId xmlns:p14="http://schemas.microsoft.com/office/powerpoint/2010/main" val="89392342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ZW-Folie_Titel">
    <p:spTree>
      <p:nvGrpSpPr>
        <p:cNvPr id="1" name=""/>
        <p:cNvGrpSpPr/>
        <p:nvPr/>
      </p:nvGrpSpPr>
      <p:grpSpPr>
        <a:xfrm>
          <a:off x="0" y="0"/>
          <a:ext cx="0" cy="0"/>
          <a:chOff x="0" y="0"/>
          <a:chExt cx="0" cy="0"/>
        </a:xfrm>
      </p:grpSpPr>
      <p:sp>
        <p:nvSpPr>
          <p:cNvPr id="2" name="Titel 1"/>
          <p:cNvSpPr>
            <a:spLocks noGrp="1"/>
          </p:cNvSpPr>
          <p:nvPr>
            <p:ph type="ctrTitle"/>
          </p:nvPr>
        </p:nvSpPr>
        <p:spPr>
          <a:xfrm>
            <a:off x="468000" y="626400"/>
            <a:ext cx="6480000" cy="468000"/>
          </a:xfrm>
        </p:spPr>
        <p:txBody>
          <a:bodyPr>
            <a:noAutofit/>
          </a:bodyPr>
          <a:lstStyle>
            <a:lvl1pPr>
              <a:defRPr>
                <a:solidFill>
                  <a:srgbClr val="153260"/>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468000" y="1530000"/>
            <a:ext cx="8229175" cy="4530725"/>
          </a:xfrm>
          <a:prstGeom prst="rect">
            <a:avLst/>
          </a:prstGeom>
        </p:spPr>
        <p:txBody>
          <a:bodyPr lIns="0" tIns="0" rIns="0" bIns="0" anchor="ctr" anchorCtr="0"/>
          <a:lstStyle>
            <a:lvl1pPr marL="0" indent="0" algn="l">
              <a:spcBef>
                <a:spcPts val="600"/>
              </a:spcBef>
              <a:buFont typeface="+mj-lt"/>
              <a:buNone/>
              <a:defRPr sz="26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Tree>
    <p:extLst>
      <p:ext uri="{BB962C8B-B14F-4D97-AF65-F5344CB8AC3E}">
        <p14:creationId xmlns:p14="http://schemas.microsoft.com/office/powerpoint/2010/main" val="80223893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ZW-Folie Copyright_18pt_Aufzählung">
    <p:spTree>
      <p:nvGrpSpPr>
        <p:cNvPr id="1" name=""/>
        <p:cNvGrpSpPr/>
        <p:nvPr/>
      </p:nvGrpSpPr>
      <p:grpSpPr>
        <a:xfrm>
          <a:off x="0" y="0"/>
          <a:ext cx="0" cy="0"/>
          <a:chOff x="0" y="0"/>
          <a:chExt cx="0" cy="0"/>
        </a:xfrm>
      </p:grpSpPr>
      <p:sp>
        <p:nvSpPr>
          <p:cNvPr id="2" name="Titel 1"/>
          <p:cNvSpPr>
            <a:spLocks noGrp="1"/>
          </p:cNvSpPr>
          <p:nvPr>
            <p:ph type="ctrTitle"/>
          </p:nvPr>
        </p:nvSpPr>
        <p:spPr>
          <a:xfrm>
            <a:off x="468000" y="626400"/>
            <a:ext cx="6480000" cy="468000"/>
          </a:xfrm>
        </p:spPr>
        <p:txBody>
          <a:bodyPr>
            <a:noAutofit/>
          </a:bodyPr>
          <a:lstStyle>
            <a:lvl1pPr>
              <a:defRPr>
                <a:solidFill>
                  <a:srgbClr val="153260"/>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3" name="Untertitel 2"/>
          <p:cNvSpPr>
            <a:spLocks noGrp="1"/>
          </p:cNvSpPr>
          <p:nvPr>
            <p:ph type="subTitle" idx="1" hasCustomPrompt="1"/>
          </p:nvPr>
        </p:nvSpPr>
        <p:spPr>
          <a:xfrm>
            <a:off x="468000" y="1530000"/>
            <a:ext cx="8229175" cy="4530725"/>
          </a:xfrm>
          <a:prstGeom prst="rect">
            <a:avLst/>
          </a:prstGeom>
        </p:spPr>
        <p:txBody>
          <a:bodyPr lIns="0" tIns="0" rIns="0" bIns="0"/>
          <a:lstStyle>
            <a:lvl1pPr marL="342900" marR="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sz="2000">
                <a:solidFill>
                  <a:schemeClr val="bg1"/>
                </a:solidFill>
                <a:latin typeface="Arial" panose="020B0604020202020204" pitchFamily="34" charset="0"/>
                <a:cs typeface="Arial" panose="020B0604020202020204" pitchFamily="34" charset="0"/>
              </a:defRPr>
            </a:lvl1pPr>
            <a:lvl2pPr marL="0" indent="0" algn="ctr">
              <a:buClr>
                <a:schemeClr val="bg1"/>
              </a:buClr>
              <a:buSzPct val="70000"/>
              <a:buFont typeface="Arial" panose="020B0604020202020204" pitchFamily="34" charset="0"/>
              <a:buNone/>
              <a:defRPr lang="de-DE" sz="1800" kern="1200" dirty="0" smtClean="0">
                <a:solidFill>
                  <a:schemeClr val="bg1"/>
                </a:solidFill>
                <a:latin typeface="Arial" panose="020B0604020202020204" pitchFamily="34" charset="0"/>
                <a:ea typeface="+mn-ea"/>
                <a:cs typeface="Arial" panose="020B0604020202020204" pitchFamily="34" charset="0"/>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p>
          <a:p>
            <a:r>
              <a:rPr lang="de-DE" dirty="0" smtClean="0"/>
              <a:t>Formatvorlage des Untertitelmasters durch Klicken bearbeiten</a:t>
            </a:r>
          </a:p>
          <a:p>
            <a:r>
              <a:rPr lang="de-DE" dirty="0" smtClean="0"/>
              <a:t>Formatvorlage des Untertitelmasters durch Klicken bearbeiten</a:t>
            </a:r>
          </a:p>
          <a:p>
            <a:endParaRPr lang="de-DE" dirty="0" smtClean="0"/>
          </a:p>
          <a:p>
            <a:endParaRPr lang="de-DE" dirty="0"/>
          </a:p>
        </p:txBody>
      </p:sp>
    </p:spTree>
    <p:extLst>
      <p:ext uri="{BB962C8B-B14F-4D97-AF65-F5344CB8AC3E}">
        <p14:creationId xmlns:p14="http://schemas.microsoft.com/office/powerpoint/2010/main" val="2509189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Bild 2a">
    <p:spTree>
      <p:nvGrpSpPr>
        <p:cNvPr id="1" name=""/>
        <p:cNvGrpSpPr/>
        <p:nvPr/>
      </p:nvGrpSpPr>
      <p:grpSpPr>
        <a:xfrm>
          <a:off x="0" y="0"/>
          <a:ext cx="0" cy="0"/>
          <a:chOff x="0" y="0"/>
          <a:chExt cx="0" cy="0"/>
        </a:xfrm>
      </p:grpSpPr>
      <p:pic>
        <p:nvPicPr>
          <p:cNvPr id="2050" name="Picture 2" descr="I:\Ablage\marketing\+ Relaunch 2015\BLD_Motive\ppt\ppt\475145703_20_cv2.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80000" y="1306633"/>
            <a:ext cx="8784000" cy="5089187"/>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p:cNvSpPr>
            <a:spLocks noGrp="1"/>
          </p:cNvSpPr>
          <p:nvPr>
            <p:ph type="ctrTitle" hasCustomPrompt="1"/>
          </p:nvPr>
        </p:nvSpPr>
        <p:spPr>
          <a:xfrm>
            <a:off x="468313" y="1440000"/>
            <a:ext cx="8203775" cy="934478"/>
          </a:xfrm>
        </p:spPr>
        <p:txBody>
          <a:bodyPr wrap="square" lIns="108000" tIns="36000" rIns="108000" bIns="36000" anchor="t" anchorCtr="0">
            <a:spAutoFit/>
          </a:bodyPr>
          <a:lstStyle>
            <a:lvl1pPr>
              <a:defRPr sz="2800" baseline="0">
                <a:solidFill>
                  <a:srgbClr val="153260"/>
                </a:solidFill>
              </a:defRPr>
            </a:lvl1pPr>
          </a:lstStyle>
          <a:p>
            <a:r>
              <a:rPr lang="de-DE" dirty="0" smtClean="0"/>
              <a:t>Titelmasterformat </a:t>
            </a:r>
            <a:br>
              <a:rPr lang="de-DE" dirty="0" smtClean="0"/>
            </a:br>
            <a:r>
              <a:rPr lang="de-DE" dirty="0" smtClean="0"/>
              <a:t>durch Klicken bearbeiten</a:t>
            </a:r>
            <a:endParaRPr lang="de-DE" dirty="0"/>
          </a:p>
        </p:txBody>
      </p:sp>
      <p:sp>
        <p:nvSpPr>
          <p:cNvPr id="10" name="Untertitel 2"/>
          <p:cNvSpPr>
            <a:spLocks noGrp="1"/>
          </p:cNvSpPr>
          <p:nvPr>
            <p:ph type="subTitle" idx="1"/>
          </p:nvPr>
        </p:nvSpPr>
        <p:spPr>
          <a:xfrm>
            <a:off x="468312" y="2784649"/>
            <a:ext cx="8203775" cy="464331"/>
          </a:xfrm>
          <a:prstGeom prst="rect">
            <a:avLst/>
          </a:prstGeom>
        </p:spPr>
        <p:txBody>
          <a:bodyPr wrap="square" lIns="108000" tIns="108000" rIns="108000" bIns="108000" anchor="b" anchorCtr="0">
            <a:spAutoFit/>
          </a:bodyPr>
          <a:lstStyle>
            <a:lvl1pPr marL="0" indent="0" algn="l">
              <a:buNone/>
              <a:defRPr sz="1600">
                <a:solidFill>
                  <a:srgbClr val="15326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Tree>
    <p:extLst>
      <p:ext uri="{BB962C8B-B14F-4D97-AF65-F5344CB8AC3E}">
        <p14:creationId xmlns:p14="http://schemas.microsoft.com/office/powerpoint/2010/main" val="74025773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ZW-Folie B_20pt_eingerückt">
    <p:spTree>
      <p:nvGrpSpPr>
        <p:cNvPr id="1" name=""/>
        <p:cNvGrpSpPr/>
        <p:nvPr/>
      </p:nvGrpSpPr>
      <p:grpSpPr>
        <a:xfrm>
          <a:off x="0" y="0"/>
          <a:ext cx="0" cy="0"/>
          <a:chOff x="0" y="0"/>
          <a:chExt cx="0" cy="0"/>
        </a:xfrm>
      </p:grpSpPr>
      <p:sp>
        <p:nvSpPr>
          <p:cNvPr id="2" name="Titel 1"/>
          <p:cNvSpPr>
            <a:spLocks noGrp="1"/>
          </p:cNvSpPr>
          <p:nvPr>
            <p:ph type="ctrTitle"/>
          </p:nvPr>
        </p:nvSpPr>
        <p:spPr>
          <a:xfrm>
            <a:off x="468000" y="626400"/>
            <a:ext cx="6480000" cy="468000"/>
          </a:xfrm>
        </p:spPr>
        <p:txBody>
          <a:bodyPr>
            <a:noAutofit/>
          </a:bodyPr>
          <a:lstStyle>
            <a:lvl1pPr>
              <a:defRPr>
                <a:solidFill>
                  <a:srgbClr val="153260"/>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3" name="Untertitel 2"/>
          <p:cNvSpPr>
            <a:spLocks noGrp="1"/>
          </p:cNvSpPr>
          <p:nvPr>
            <p:ph type="subTitle" idx="1" hasCustomPrompt="1"/>
          </p:nvPr>
        </p:nvSpPr>
        <p:spPr>
          <a:xfrm>
            <a:off x="468000" y="1530000"/>
            <a:ext cx="8229175" cy="4530725"/>
          </a:xfrm>
          <a:prstGeom prst="rect">
            <a:avLst/>
          </a:prstGeom>
        </p:spPr>
        <p:txBody>
          <a:bodyPr lIns="0" tIns="0" rIns="0" bIns="0"/>
          <a:lstStyle>
            <a:lvl1pPr marL="360000" marR="0" indent="-360000" algn="l" defTabSz="914400" rtl="0" eaLnBrk="1" fontAlgn="auto" latinLnBrk="0" hangingPunct="1">
              <a:lnSpc>
                <a:spcPct val="100000"/>
              </a:lnSpc>
              <a:spcBef>
                <a:spcPts val="600"/>
              </a:spcBef>
              <a:spcAft>
                <a:spcPts val="0"/>
              </a:spcAft>
              <a:buClrTx/>
              <a:buSzTx/>
              <a:buFont typeface="+mj-lt"/>
              <a:buAutoNum type="arabicParenBoth"/>
              <a:tabLst/>
              <a:defRPr sz="20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 Formatvorlage des Untertitelmasters durch Klicken bearbeiten</a:t>
            </a:r>
          </a:p>
          <a:p>
            <a:endParaRPr lang="de-DE" dirty="0"/>
          </a:p>
        </p:txBody>
      </p:sp>
    </p:spTree>
    <p:extLst>
      <p:ext uri="{BB962C8B-B14F-4D97-AF65-F5344CB8AC3E}">
        <p14:creationId xmlns:p14="http://schemas.microsoft.com/office/powerpoint/2010/main" val="198262520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ZW-Folie_Titel">
    <p:spTree>
      <p:nvGrpSpPr>
        <p:cNvPr id="1" name=""/>
        <p:cNvGrpSpPr/>
        <p:nvPr/>
      </p:nvGrpSpPr>
      <p:grpSpPr>
        <a:xfrm>
          <a:off x="0" y="0"/>
          <a:ext cx="0" cy="0"/>
          <a:chOff x="0" y="0"/>
          <a:chExt cx="0" cy="0"/>
        </a:xfrm>
      </p:grpSpPr>
      <p:sp>
        <p:nvSpPr>
          <p:cNvPr id="2" name="Titel 1"/>
          <p:cNvSpPr>
            <a:spLocks noGrp="1"/>
          </p:cNvSpPr>
          <p:nvPr>
            <p:ph type="ctrTitle"/>
          </p:nvPr>
        </p:nvSpPr>
        <p:spPr>
          <a:xfrm>
            <a:off x="468000" y="626400"/>
            <a:ext cx="6480000" cy="468000"/>
          </a:xfrm>
        </p:spPr>
        <p:txBody>
          <a:bodyPr>
            <a:noAutofit/>
          </a:bodyPr>
          <a:lstStyle>
            <a:lvl1pPr>
              <a:defRPr>
                <a:solidFill>
                  <a:srgbClr val="153260"/>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468000" y="1530000"/>
            <a:ext cx="8229175" cy="4530725"/>
          </a:xfrm>
          <a:prstGeom prst="rect">
            <a:avLst/>
          </a:prstGeom>
        </p:spPr>
        <p:txBody>
          <a:bodyPr lIns="0" tIns="0" rIns="0" bIns="0" anchor="ctr" anchorCtr="0"/>
          <a:lstStyle>
            <a:lvl1pPr marL="0" indent="0" algn="l">
              <a:spcBef>
                <a:spcPts val="600"/>
              </a:spcBef>
              <a:buFont typeface="+mj-lt"/>
              <a:buNone/>
              <a:defRPr sz="26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Tree>
    <p:extLst>
      <p:ext uri="{BB962C8B-B14F-4D97-AF65-F5344CB8AC3E}">
        <p14:creationId xmlns:p14="http://schemas.microsoft.com/office/powerpoint/2010/main" val="31486069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ZW-Folie Copyright_18pt_Aufzählung">
    <p:spTree>
      <p:nvGrpSpPr>
        <p:cNvPr id="1" name=""/>
        <p:cNvGrpSpPr/>
        <p:nvPr/>
      </p:nvGrpSpPr>
      <p:grpSpPr>
        <a:xfrm>
          <a:off x="0" y="0"/>
          <a:ext cx="0" cy="0"/>
          <a:chOff x="0" y="0"/>
          <a:chExt cx="0" cy="0"/>
        </a:xfrm>
      </p:grpSpPr>
      <p:sp>
        <p:nvSpPr>
          <p:cNvPr id="2" name="Titel 1"/>
          <p:cNvSpPr>
            <a:spLocks noGrp="1"/>
          </p:cNvSpPr>
          <p:nvPr>
            <p:ph type="ctrTitle"/>
          </p:nvPr>
        </p:nvSpPr>
        <p:spPr>
          <a:xfrm>
            <a:off x="468000" y="626400"/>
            <a:ext cx="6480000" cy="468000"/>
          </a:xfrm>
        </p:spPr>
        <p:txBody>
          <a:bodyPr>
            <a:noAutofit/>
          </a:bodyPr>
          <a:lstStyle>
            <a:lvl1pPr>
              <a:defRPr>
                <a:solidFill>
                  <a:srgbClr val="153260"/>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3" name="Untertitel 2"/>
          <p:cNvSpPr>
            <a:spLocks noGrp="1"/>
          </p:cNvSpPr>
          <p:nvPr>
            <p:ph type="subTitle" idx="1" hasCustomPrompt="1"/>
          </p:nvPr>
        </p:nvSpPr>
        <p:spPr>
          <a:xfrm>
            <a:off x="468000" y="1530000"/>
            <a:ext cx="8229175" cy="4530725"/>
          </a:xfrm>
          <a:prstGeom prst="rect">
            <a:avLst/>
          </a:prstGeom>
        </p:spPr>
        <p:txBody>
          <a:bodyPr lIns="0" tIns="0" rIns="0" bIns="0"/>
          <a:lstStyle>
            <a:lvl1pPr marL="342900" marR="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sz="2000">
                <a:solidFill>
                  <a:schemeClr val="bg1"/>
                </a:solidFill>
                <a:latin typeface="Arial" panose="020B0604020202020204" pitchFamily="34" charset="0"/>
                <a:cs typeface="Arial" panose="020B0604020202020204" pitchFamily="34" charset="0"/>
              </a:defRPr>
            </a:lvl1pPr>
            <a:lvl2pPr marL="0" indent="0" algn="ctr">
              <a:buClr>
                <a:schemeClr val="bg1"/>
              </a:buClr>
              <a:buSzPct val="70000"/>
              <a:buFont typeface="Arial" panose="020B0604020202020204" pitchFamily="34" charset="0"/>
              <a:buNone/>
              <a:defRPr lang="de-DE" sz="1800" kern="1200" dirty="0" smtClean="0">
                <a:solidFill>
                  <a:schemeClr val="bg1"/>
                </a:solidFill>
                <a:latin typeface="Arial" panose="020B0604020202020204" pitchFamily="34" charset="0"/>
                <a:ea typeface="+mn-ea"/>
                <a:cs typeface="Arial" panose="020B0604020202020204" pitchFamily="34" charset="0"/>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p>
          <a:p>
            <a:r>
              <a:rPr lang="de-DE" dirty="0" smtClean="0"/>
              <a:t>Formatvorlage des Untertitelmasters durch Klicken bearbeiten</a:t>
            </a:r>
          </a:p>
          <a:p>
            <a:r>
              <a:rPr lang="de-DE" dirty="0" smtClean="0"/>
              <a:t>Formatvorlage des Untertitelmasters durch Klicken bearbeiten</a:t>
            </a:r>
          </a:p>
          <a:p>
            <a:endParaRPr lang="de-DE" dirty="0" smtClean="0"/>
          </a:p>
          <a:p>
            <a:endParaRPr lang="de-DE" dirty="0"/>
          </a:p>
        </p:txBody>
      </p:sp>
    </p:spTree>
    <p:extLst>
      <p:ext uri="{BB962C8B-B14F-4D97-AF65-F5344CB8AC3E}">
        <p14:creationId xmlns:p14="http://schemas.microsoft.com/office/powerpoint/2010/main" val="101949283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ZW-Folie B_20pt_eingerückt">
    <p:spTree>
      <p:nvGrpSpPr>
        <p:cNvPr id="1" name=""/>
        <p:cNvGrpSpPr/>
        <p:nvPr/>
      </p:nvGrpSpPr>
      <p:grpSpPr>
        <a:xfrm>
          <a:off x="0" y="0"/>
          <a:ext cx="0" cy="0"/>
          <a:chOff x="0" y="0"/>
          <a:chExt cx="0" cy="0"/>
        </a:xfrm>
      </p:grpSpPr>
      <p:sp>
        <p:nvSpPr>
          <p:cNvPr id="2" name="Titel 1"/>
          <p:cNvSpPr>
            <a:spLocks noGrp="1"/>
          </p:cNvSpPr>
          <p:nvPr>
            <p:ph type="ctrTitle"/>
          </p:nvPr>
        </p:nvSpPr>
        <p:spPr>
          <a:xfrm>
            <a:off x="468000" y="626400"/>
            <a:ext cx="6480000" cy="468000"/>
          </a:xfrm>
        </p:spPr>
        <p:txBody>
          <a:bodyPr>
            <a:noAutofit/>
          </a:bodyPr>
          <a:lstStyle>
            <a:lvl1pPr>
              <a:defRPr>
                <a:solidFill>
                  <a:srgbClr val="153260"/>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3" name="Untertitel 2"/>
          <p:cNvSpPr>
            <a:spLocks noGrp="1"/>
          </p:cNvSpPr>
          <p:nvPr>
            <p:ph type="subTitle" idx="1" hasCustomPrompt="1"/>
          </p:nvPr>
        </p:nvSpPr>
        <p:spPr>
          <a:xfrm>
            <a:off x="468000" y="1530000"/>
            <a:ext cx="8229175" cy="4530725"/>
          </a:xfrm>
          <a:prstGeom prst="rect">
            <a:avLst/>
          </a:prstGeom>
        </p:spPr>
        <p:txBody>
          <a:bodyPr lIns="0" tIns="0" rIns="0" bIns="0"/>
          <a:lstStyle>
            <a:lvl1pPr marL="360000" marR="0" indent="-360000" algn="l" defTabSz="914400" rtl="0" eaLnBrk="1" fontAlgn="auto" latinLnBrk="0" hangingPunct="1">
              <a:lnSpc>
                <a:spcPct val="100000"/>
              </a:lnSpc>
              <a:spcBef>
                <a:spcPts val="600"/>
              </a:spcBef>
              <a:spcAft>
                <a:spcPts val="0"/>
              </a:spcAft>
              <a:buClrTx/>
              <a:buSzTx/>
              <a:buFont typeface="+mj-lt"/>
              <a:buAutoNum type="arabicParenBoth"/>
              <a:tabLst/>
              <a:defRPr sz="20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 Formatvorlage des Untertitelmasters durch Klicken bearbeiten</a:t>
            </a:r>
          </a:p>
          <a:p>
            <a:endParaRPr lang="de-DE" dirty="0"/>
          </a:p>
        </p:txBody>
      </p:sp>
    </p:spTree>
    <p:extLst>
      <p:ext uri="{BB962C8B-B14F-4D97-AF65-F5344CB8AC3E}">
        <p14:creationId xmlns:p14="http://schemas.microsoft.com/office/powerpoint/2010/main" val="28824346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Bild 2b">
    <p:spTree>
      <p:nvGrpSpPr>
        <p:cNvPr id="1" name=""/>
        <p:cNvGrpSpPr/>
        <p:nvPr/>
      </p:nvGrpSpPr>
      <p:grpSpPr>
        <a:xfrm>
          <a:off x="0" y="0"/>
          <a:ext cx="0" cy="0"/>
          <a:chOff x="0" y="0"/>
          <a:chExt cx="0" cy="0"/>
        </a:xfrm>
      </p:grpSpPr>
      <p:pic>
        <p:nvPicPr>
          <p:cNvPr id="3074" name="Picture 2" descr="I:\Ablage\marketing\+ Relaunch 2015\BLD_Motive\ppt\ppt\457978989_20_cv3.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80000" y="1296000"/>
            <a:ext cx="8784000" cy="5094167"/>
          </a:xfrm>
          <a:prstGeom prst="rect">
            <a:avLst/>
          </a:prstGeom>
          <a:solidFill>
            <a:srgbClr val="F8F8F8">
              <a:alpha val="40000"/>
            </a:srgbClr>
          </a:solidFill>
        </p:spPr>
      </p:pic>
      <p:sp>
        <p:nvSpPr>
          <p:cNvPr id="3" name="Untertitel 2"/>
          <p:cNvSpPr>
            <a:spLocks noGrp="1"/>
          </p:cNvSpPr>
          <p:nvPr>
            <p:ph type="subTitle" idx="1" hasCustomPrompt="1"/>
          </p:nvPr>
        </p:nvSpPr>
        <p:spPr>
          <a:xfrm>
            <a:off x="468313" y="5107584"/>
            <a:ext cx="8207375" cy="464331"/>
          </a:xfrm>
          <a:prstGeom prst="rect">
            <a:avLst/>
          </a:prstGeom>
          <a:solidFill>
            <a:srgbClr val="F8F8F8">
              <a:alpha val="40000"/>
            </a:srgbClr>
          </a:solidFill>
        </p:spPr>
        <p:txBody>
          <a:bodyPr wrap="square" lIns="108000" tIns="108000" rIns="108000" bIns="108000">
            <a:spAutoFit/>
          </a:bodyPr>
          <a:lstStyle>
            <a:lvl1pPr marL="0" indent="0" algn="l">
              <a:buNone/>
              <a:defRPr sz="1600">
                <a:solidFill>
                  <a:srgbClr val="15326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Untertitelmaster durch Klicken bearbeiten</a:t>
            </a:r>
            <a:endParaRPr lang="de-DE" dirty="0"/>
          </a:p>
        </p:txBody>
      </p:sp>
      <p:sp>
        <p:nvSpPr>
          <p:cNvPr id="6" name="Titel 1"/>
          <p:cNvSpPr>
            <a:spLocks noGrp="1"/>
          </p:cNvSpPr>
          <p:nvPr>
            <p:ph type="ctrTitle" hasCustomPrompt="1"/>
          </p:nvPr>
        </p:nvSpPr>
        <p:spPr>
          <a:xfrm>
            <a:off x="468313" y="3853691"/>
            <a:ext cx="8203775" cy="934478"/>
          </a:xfrm>
          <a:solidFill>
            <a:srgbClr val="F8F8F8">
              <a:alpha val="40000"/>
            </a:srgbClr>
          </a:solidFill>
        </p:spPr>
        <p:txBody>
          <a:bodyPr wrap="square" lIns="108000" tIns="36000" rIns="108000" bIns="36000" anchor="t" anchorCtr="0">
            <a:spAutoFit/>
          </a:bodyPr>
          <a:lstStyle>
            <a:lvl1pPr>
              <a:defRPr sz="2800" baseline="0">
                <a:solidFill>
                  <a:srgbClr val="153260"/>
                </a:solidFill>
              </a:defRPr>
            </a:lvl1pPr>
          </a:lstStyle>
          <a:p>
            <a:r>
              <a:rPr lang="de-DE" dirty="0" smtClean="0"/>
              <a:t>Titelmasterformat </a:t>
            </a:r>
            <a:br>
              <a:rPr lang="de-DE" dirty="0" smtClean="0"/>
            </a:br>
            <a:r>
              <a:rPr lang="de-DE" dirty="0" smtClean="0"/>
              <a:t>durch Klicken bearbeiten</a:t>
            </a:r>
            <a:endParaRPr lang="de-DE" dirty="0"/>
          </a:p>
        </p:txBody>
      </p:sp>
    </p:spTree>
    <p:extLst>
      <p:ext uri="{BB962C8B-B14F-4D97-AF65-F5344CB8AC3E}">
        <p14:creationId xmlns:p14="http://schemas.microsoft.com/office/powerpoint/2010/main" val="28973781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 Bild 3">
    <p:spTree>
      <p:nvGrpSpPr>
        <p:cNvPr id="1" name=""/>
        <p:cNvGrpSpPr/>
        <p:nvPr/>
      </p:nvGrpSpPr>
      <p:grpSpPr>
        <a:xfrm>
          <a:off x="0" y="0"/>
          <a:ext cx="0" cy="0"/>
          <a:chOff x="0" y="0"/>
          <a:chExt cx="0" cy="0"/>
        </a:xfrm>
      </p:grpSpPr>
      <p:pic>
        <p:nvPicPr>
          <p:cNvPr id="4098" name="Picture 2" descr="I:\Ablage\marketing\+ Relaunch 2015\BLD_Motive\ppt\ppt\495828151_20_cv2.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80000" y="1296000"/>
            <a:ext cx="8784000" cy="5084626"/>
          </a:xfrm>
          <a:prstGeom prst="rect">
            <a:avLst/>
          </a:prstGeom>
          <a:solidFill>
            <a:srgbClr val="F8F8F8">
              <a:alpha val="50000"/>
            </a:srgbClr>
          </a:solidFill>
        </p:spPr>
      </p:pic>
      <p:sp>
        <p:nvSpPr>
          <p:cNvPr id="2" name="Titel 1"/>
          <p:cNvSpPr>
            <a:spLocks noGrp="1"/>
          </p:cNvSpPr>
          <p:nvPr>
            <p:ph type="ctrTitle" hasCustomPrompt="1"/>
          </p:nvPr>
        </p:nvSpPr>
        <p:spPr>
          <a:xfrm>
            <a:off x="468313" y="2479212"/>
            <a:ext cx="8221662" cy="934478"/>
          </a:xfrm>
          <a:solidFill>
            <a:srgbClr val="F8F8F8">
              <a:alpha val="60000"/>
            </a:srgbClr>
          </a:solidFill>
        </p:spPr>
        <p:txBody>
          <a:bodyPr wrap="square" lIns="108000" tIns="36000" rIns="108000" bIns="36000" anchor="t" anchorCtr="0">
            <a:spAutoFit/>
          </a:bodyPr>
          <a:lstStyle>
            <a:lvl1pPr>
              <a:defRPr sz="2800" baseline="0">
                <a:solidFill>
                  <a:srgbClr val="153260"/>
                </a:solidFill>
              </a:defRPr>
            </a:lvl1pPr>
          </a:lstStyle>
          <a:p>
            <a:r>
              <a:rPr lang="de-DE" dirty="0" smtClean="0"/>
              <a:t>Hier Titelmasterformat durch </a:t>
            </a:r>
            <a:br>
              <a:rPr lang="de-DE" dirty="0" smtClean="0"/>
            </a:br>
            <a:r>
              <a:rPr lang="de-DE" dirty="0" smtClean="0"/>
              <a:t>Klicken bearbeiten</a:t>
            </a:r>
            <a:endParaRPr lang="de-DE" dirty="0"/>
          </a:p>
        </p:txBody>
      </p:sp>
      <p:sp>
        <p:nvSpPr>
          <p:cNvPr id="3" name="Untertitel 2"/>
          <p:cNvSpPr>
            <a:spLocks noGrp="1"/>
          </p:cNvSpPr>
          <p:nvPr>
            <p:ph type="subTitle" idx="1"/>
          </p:nvPr>
        </p:nvSpPr>
        <p:spPr>
          <a:xfrm>
            <a:off x="468313" y="5756197"/>
            <a:ext cx="8221662" cy="464331"/>
          </a:xfrm>
          <a:prstGeom prst="rect">
            <a:avLst/>
          </a:prstGeom>
          <a:solidFill>
            <a:srgbClr val="F8F8F8">
              <a:alpha val="41961"/>
            </a:srgbClr>
          </a:solidFill>
        </p:spPr>
        <p:txBody>
          <a:bodyPr wrap="square" lIns="108000" tIns="108000" rIns="108000" bIns="108000">
            <a:spAutoFit/>
          </a:bodyPr>
          <a:lstStyle>
            <a:lvl1pPr marL="0" indent="0" algn="l">
              <a:buNone/>
              <a:defRPr sz="1600">
                <a:solidFill>
                  <a:srgbClr val="15326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Tree>
    <p:extLst>
      <p:ext uri="{BB962C8B-B14F-4D97-AF65-F5344CB8AC3E}">
        <p14:creationId xmlns:p14="http://schemas.microsoft.com/office/powerpoint/2010/main" val="14206288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_Bild 4">
    <p:spTree>
      <p:nvGrpSpPr>
        <p:cNvPr id="1" name=""/>
        <p:cNvGrpSpPr/>
        <p:nvPr/>
      </p:nvGrpSpPr>
      <p:grpSpPr>
        <a:xfrm>
          <a:off x="0" y="0"/>
          <a:ext cx="0" cy="0"/>
          <a:chOff x="0" y="0"/>
          <a:chExt cx="0" cy="0"/>
        </a:xfrm>
      </p:grpSpPr>
      <p:pic>
        <p:nvPicPr>
          <p:cNvPr id="5122" name="Picture 2" descr="I:\Ablage\marketing\+ Relaunch 2015\BLD_Motive\ppt\ppt\530847289_22_cv2.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80000" y="1296000"/>
            <a:ext cx="8784000" cy="512372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hasCustomPrompt="1"/>
          </p:nvPr>
        </p:nvSpPr>
        <p:spPr>
          <a:xfrm>
            <a:off x="468313" y="1511609"/>
            <a:ext cx="8207375" cy="934478"/>
          </a:xfrm>
          <a:solidFill>
            <a:srgbClr val="F8F8F8">
              <a:alpha val="45000"/>
            </a:srgbClr>
          </a:solidFill>
        </p:spPr>
        <p:txBody>
          <a:bodyPr wrap="square" lIns="108000" tIns="36000" rIns="108000" bIns="36000" anchor="t" anchorCtr="0">
            <a:spAutoFit/>
          </a:bodyPr>
          <a:lstStyle>
            <a:lvl1pPr>
              <a:defRPr sz="2800" baseline="0">
                <a:solidFill>
                  <a:srgbClr val="153260"/>
                </a:solidFill>
              </a:defRPr>
            </a:lvl1pPr>
          </a:lstStyle>
          <a:p>
            <a:r>
              <a:rPr lang="de-DE" dirty="0" smtClean="0"/>
              <a:t>Hier Titelmasterformat durch </a:t>
            </a:r>
            <a:br>
              <a:rPr lang="de-DE" dirty="0" smtClean="0"/>
            </a:br>
            <a:r>
              <a:rPr lang="de-DE" dirty="0" smtClean="0"/>
              <a:t>Klicken bearbeiten</a:t>
            </a:r>
            <a:endParaRPr lang="de-DE" dirty="0"/>
          </a:p>
        </p:txBody>
      </p:sp>
      <p:sp>
        <p:nvSpPr>
          <p:cNvPr id="3" name="Untertitel 2"/>
          <p:cNvSpPr>
            <a:spLocks noGrp="1"/>
          </p:cNvSpPr>
          <p:nvPr>
            <p:ph type="subTitle" idx="1"/>
          </p:nvPr>
        </p:nvSpPr>
        <p:spPr>
          <a:xfrm>
            <a:off x="468313" y="5710065"/>
            <a:ext cx="8207375" cy="464331"/>
          </a:xfrm>
          <a:prstGeom prst="rect">
            <a:avLst/>
          </a:prstGeom>
          <a:solidFill>
            <a:srgbClr val="F8F8F8">
              <a:alpha val="45000"/>
            </a:srgbClr>
          </a:solidFill>
        </p:spPr>
        <p:txBody>
          <a:bodyPr wrap="square" lIns="108000" tIns="108000" rIns="108000" bIns="108000">
            <a:spAutoFit/>
          </a:bodyPr>
          <a:lstStyle>
            <a:lvl1pPr marL="0" indent="0" algn="l">
              <a:buNone/>
              <a:defRPr sz="1600">
                <a:solidFill>
                  <a:srgbClr val="15326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Tree>
    <p:extLst>
      <p:ext uri="{BB962C8B-B14F-4D97-AF65-F5344CB8AC3E}">
        <p14:creationId xmlns:p14="http://schemas.microsoft.com/office/powerpoint/2010/main" val="4563598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Titel Bild 1">
    <p:spTree>
      <p:nvGrpSpPr>
        <p:cNvPr id="1" name=""/>
        <p:cNvGrpSpPr/>
        <p:nvPr/>
      </p:nvGrpSpPr>
      <p:grpSpPr>
        <a:xfrm>
          <a:off x="0" y="0"/>
          <a:ext cx="0" cy="0"/>
          <a:chOff x="0" y="0"/>
          <a:chExt cx="0" cy="0"/>
        </a:xfrm>
      </p:grpSpPr>
      <p:pic>
        <p:nvPicPr>
          <p:cNvPr id="4" name="Grafik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0000" y="1317266"/>
            <a:ext cx="8784000" cy="5112000"/>
          </a:xfrm>
          <a:prstGeom prst="rect">
            <a:avLst/>
          </a:prstGeom>
        </p:spPr>
      </p:pic>
      <p:sp>
        <p:nvSpPr>
          <p:cNvPr id="3" name="Untertitel 2"/>
          <p:cNvSpPr>
            <a:spLocks noGrp="1"/>
          </p:cNvSpPr>
          <p:nvPr>
            <p:ph type="subTitle" idx="1"/>
          </p:nvPr>
        </p:nvSpPr>
        <p:spPr>
          <a:xfrm>
            <a:off x="468312" y="5815054"/>
            <a:ext cx="8203775" cy="464331"/>
          </a:xfrm>
          <a:prstGeom prst="rect">
            <a:avLst/>
          </a:prstGeom>
          <a:solidFill>
            <a:srgbClr val="F8F8F8">
              <a:alpha val="67000"/>
            </a:srgbClr>
          </a:solidFill>
        </p:spPr>
        <p:txBody>
          <a:bodyPr wrap="square" lIns="108000" tIns="108000" rIns="0" bIns="108000" anchor="b" anchorCtr="0">
            <a:spAutoFit/>
          </a:bodyPr>
          <a:lstStyle>
            <a:lvl1pPr marL="0" indent="0" algn="l">
              <a:buNone/>
              <a:defRPr sz="1600">
                <a:solidFill>
                  <a:srgbClr val="15326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2" name="Titel 1"/>
          <p:cNvSpPr>
            <a:spLocks noGrp="1"/>
          </p:cNvSpPr>
          <p:nvPr>
            <p:ph type="ctrTitle" hasCustomPrompt="1"/>
          </p:nvPr>
        </p:nvSpPr>
        <p:spPr>
          <a:xfrm>
            <a:off x="468313" y="1546330"/>
            <a:ext cx="8203775" cy="934478"/>
          </a:xfrm>
          <a:solidFill>
            <a:srgbClr val="F8F8F8">
              <a:alpha val="67000"/>
            </a:srgbClr>
          </a:solidFill>
        </p:spPr>
        <p:txBody>
          <a:bodyPr wrap="square" lIns="108000" tIns="36000" bIns="36000" anchor="t" anchorCtr="0">
            <a:spAutoFit/>
          </a:bodyPr>
          <a:lstStyle>
            <a:lvl1pPr>
              <a:defRPr sz="2800" baseline="0">
                <a:solidFill>
                  <a:srgbClr val="153260"/>
                </a:solidFill>
              </a:defRPr>
            </a:lvl1pPr>
          </a:lstStyle>
          <a:p>
            <a:r>
              <a:rPr lang="de-DE" dirty="0" smtClean="0"/>
              <a:t>Titelmasterformat </a:t>
            </a:r>
            <a:br>
              <a:rPr lang="de-DE" dirty="0" smtClean="0"/>
            </a:br>
            <a:r>
              <a:rPr lang="de-DE" dirty="0" smtClean="0"/>
              <a:t>durch Klicken bearbeiten</a:t>
            </a:r>
            <a:endParaRPr lang="de-DE" dirty="0"/>
          </a:p>
        </p:txBody>
      </p:sp>
    </p:spTree>
    <p:extLst>
      <p:ext uri="{BB962C8B-B14F-4D97-AF65-F5344CB8AC3E}">
        <p14:creationId xmlns:p14="http://schemas.microsoft.com/office/powerpoint/2010/main" val="25797795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3_Titel Bild 1">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0000" y="1317266"/>
            <a:ext cx="8784000" cy="5076000"/>
          </a:xfrm>
          <a:prstGeom prst="rect">
            <a:avLst/>
          </a:prstGeom>
        </p:spPr>
      </p:pic>
      <p:sp>
        <p:nvSpPr>
          <p:cNvPr id="3" name="Untertitel 2"/>
          <p:cNvSpPr>
            <a:spLocks noGrp="1"/>
          </p:cNvSpPr>
          <p:nvPr>
            <p:ph type="subTitle" idx="1"/>
          </p:nvPr>
        </p:nvSpPr>
        <p:spPr>
          <a:xfrm>
            <a:off x="468312" y="5815054"/>
            <a:ext cx="8203775" cy="464331"/>
          </a:xfrm>
          <a:prstGeom prst="rect">
            <a:avLst/>
          </a:prstGeom>
          <a:solidFill>
            <a:srgbClr val="F8F8F8">
              <a:alpha val="67000"/>
            </a:srgbClr>
          </a:solidFill>
        </p:spPr>
        <p:txBody>
          <a:bodyPr wrap="square" lIns="108000" tIns="108000" rIns="0" bIns="108000" anchor="b" anchorCtr="0">
            <a:spAutoFit/>
          </a:bodyPr>
          <a:lstStyle>
            <a:lvl1pPr marL="0" indent="0" algn="l">
              <a:buNone/>
              <a:defRPr sz="1600">
                <a:solidFill>
                  <a:srgbClr val="15326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2" name="Titel 1"/>
          <p:cNvSpPr>
            <a:spLocks noGrp="1"/>
          </p:cNvSpPr>
          <p:nvPr>
            <p:ph type="ctrTitle" hasCustomPrompt="1"/>
          </p:nvPr>
        </p:nvSpPr>
        <p:spPr>
          <a:xfrm>
            <a:off x="468313" y="1546330"/>
            <a:ext cx="8203775" cy="934478"/>
          </a:xfrm>
          <a:solidFill>
            <a:srgbClr val="F8F8F8">
              <a:alpha val="67000"/>
            </a:srgbClr>
          </a:solidFill>
        </p:spPr>
        <p:txBody>
          <a:bodyPr wrap="square" lIns="108000" tIns="36000" bIns="36000" anchor="t" anchorCtr="0">
            <a:spAutoFit/>
          </a:bodyPr>
          <a:lstStyle>
            <a:lvl1pPr>
              <a:defRPr sz="2800" baseline="0">
                <a:solidFill>
                  <a:srgbClr val="153260"/>
                </a:solidFill>
              </a:defRPr>
            </a:lvl1pPr>
          </a:lstStyle>
          <a:p>
            <a:r>
              <a:rPr lang="de-DE" dirty="0" smtClean="0"/>
              <a:t>Titelmasterformat </a:t>
            </a:r>
            <a:br>
              <a:rPr lang="de-DE" dirty="0" smtClean="0"/>
            </a:br>
            <a:r>
              <a:rPr lang="de-DE" dirty="0" smtClean="0"/>
              <a:t>durch Klicken bearbeiten</a:t>
            </a:r>
            <a:endParaRPr lang="de-DE" dirty="0"/>
          </a:p>
        </p:txBody>
      </p:sp>
    </p:spTree>
    <p:extLst>
      <p:ext uri="{BB962C8B-B14F-4D97-AF65-F5344CB8AC3E}">
        <p14:creationId xmlns:p14="http://schemas.microsoft.com/office/powerpoint/2010/main" val="29385121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1.jpe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68000" y="625475"/>
            <a:ext cx="6480000" cy="468000"/>
          </a:xfrm>
          <a:prstGeom prst="rect">
            <a:avLst/>
          </a:prstGeom>
        </p:spPr>
        <p:txBody>
          <a:bodyPr vert="horz" lIns="0" tIns="0" rIns="0" bIns="0" rtlCol="0" anchor="t" anchorCtr="0">
            <a:noAutofit/>
          </a:bodyPr>
          <a:lstStyle/>
          <a:p>
            <a:r>
              <a:rPr lang="de-DE" dirty="0" smtClean="0"/>
              <a:t>Titelmasterformat durch Klicken bearbeiten</a:t>
            </a:r>
            <a:endParaRPr lang="de-DE" dirty="0"/>
          </a:p>
        </p:txBody>
      </p:sp>
      <p:pic>
        <p:nvPicPr>
          <p:cNvPr id="7" name="Picture 1"/>
          <p:cNvPicPr>
            <a:picLocks noChangeArrowheads="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6985000" y="304800"/>
            <a:ext cx="1857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p:cNvSpPr>
          <p:nvPr userDrawn="1"/>
        </p:nvSpPr>
        <p:spPr bwMode="auto">
          <a:xfrm>
            <a:off x="685799" y="6200775"/>
            <a:ext cx="5086351" cy="466725"/>
          </a:xfrm>
          <a:prstGeom prst="rect">
            <a:avLst/>
          </a:prstGeom>
          <a:noFill/>
          <a:ln w="12700">
            <a:noFill/>
            <a:miter lim="800000"/>
            <a:headEnd/>
            <a:tailEnd/>
          </a:ln>
        </p:spPr>
        <p:txBody>
          <a:bodyPr lIns="0" tIns="0" rIns="0" bIns="0"/>
          <a:lstStyle/>
          <a:p>
            <a:endParaRPr lang="en-US" sz="800" dirty="0">
              <a:solidFill>
                <a:srgbClr val="153260"/>
              </a:solidFill>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de-DE" dirty="0" err="1" smtClean="0"/>
              <a:t>fdsgfsfgdsgd</a:t>
            </a:r>
            <a:endParaRPr lang="de-DE" dirty="0"/>
          </a:p>
        </p:txBody>
      </p:sp>
    </p:spTree>
    <p:extLst>
      <p:ext uri="{BB962C8B-B14F-4D97-AF65-F5344CB8AC3E}">
        <p14:creationId xmlns:p14="http://schemas.microsoft.com/office/powerpoint/2010/main" val="2531518522"/>
      </p:ext>
    </p:extLst>
  </p:cSld>
  <p:clrMap bg1="lt1" tx1="dk1" bg2="lt2" tx2="dk2" accent1="accent1" accent2="accent2" accent3="accent3" accent4="accent4" accent5="accent5" accent6="accent6" hlink="hlink" folHlink="folHlink"/>
  <p:sldLayoutIdLst>
    <p:sldLayoutId id="2147483676" r:id="rId1"/>
    <p:sldLayoutId id="2147483672" r:id="rId2"/>
    <p:sldLayoutId id="2147483768" r:id="rId3"/>
    <p:sldLayoutId id="2147483674" r:id="rId4"/>
    <p:sldLayoutId id="2147483675" r:id="rId5"/>
    <p:sldLayoutId id="2147483678" r:id="rId6"/>
    <p:sldLayoutId id="2147483679" r:id="rId7"/>
    <p:sldLayoutId id="2147483773" r:id="rId8"/>
    <p:sldLayoutId id="2147483774" r:id="rId9"/>
    <p:sldLayoutId id="2147483775" r:id="rId10"/>
    <p:sldLayoutId id="2147483776" r:id="rId11"/>
    <p:sldLayoutId id="2147483778" r:id="rId12"/>
    <p:sldLayoutId id="2147483777" r:id="rId13"/>
    <p:sldLayoutId id="2147483692" r:id="rId14"/>
  </p:sldLayoutIdLst>
  <p:timing>
    <p:tnLst>
      <p:par>
        <p:cTn id="1" dur="indefinite" restart="never" nodeType="tmRoot"/>
      </p:par>
    </p:tnLst>
  </p:timing>
  <p:hf hdr="0" ftr="0" dt="0"/>
  <p:txStyles>
    <p:titleStyle>
      <a:lvl1pPr algn="l" defTabSz="914400" rtl="0" eaLnBrk="1" latinLnBrk="0" hangingPunct="1">
        <a:spcBef>
          <a:spcPct val="0"/>
        </a:spcBef>
        <a:buNone/>
        <a:defRPr sz="2600" b="0" kern="1200">
          <a:solidFill>
            <a:srgbClr val="153260"/>
          </a:solidFill>
          <a:latin typeface="Arial" panose="020B0604020202020204"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3600" kern="1200">
          <a:solidFill>
            <a:srgbClr val="002F62"/>
          </a:solidFill>
          <a:latin typeface="Arial" pitchFamily="34" charset="0"/>
          <a:ea typeface="+mn-ea"/>
          <a:cs typeface="Arial" pitchFamily="34" charset="0"/>
        </a:defRPr>
      </a:lvl1pPr>
      <a:lvl2pPr marL="720000" indent="-360000" algn="l" defTabSz="914400" rtl="0" eaLnBrk="1" latinLnBrk="0" hangingPunct="1">
        <a:spcBef>
          <a:spcPct val="20000"/>
        </a:spcBef>
        <a:buSzPct val="70000"/>
        <a:buFont typeface="Arial" pitchFamily="34" charset="0"/>
        <a:buChar char="˃"/>
        <a:defRPr sz="2800" kern="1200">
          <a:solidFill>
            <a:srgbClr val="002F62"/>
          </a:solidFill>
          <a:latin typeface="Arial" pitchFamily="34" charset="0"/>
          <a:ea typeface="+mn-ea"/>
          <a:cs typeface="Arial" pitchFamily="34" charset="0"/>
        </a:defRPr>
      </a:lvl2pPr>
      <a:lvl3pPr marL="1080000" indent="-360000" algn="l" defTabSz="914400" rtl="0" eaLnBrk="1" latinLnBrk="0" hangingPunct="1">
        <a:spcBef>
          <a:spcPct val="20000"/>
        </a:spcBef>
        <a:buSzPct val="70000"/>
        <a:buFont typeface="Arial" pitchFamily="34" charset="0"/>
        <a:buChar char="˃"/>
        <a:defRPr sz="2400" kern="1200">
          <a:solidFill>
            <a:srgbClr val="002F62"/>
          </a:solidFill>
          <a:latin typeface="Arial" pitchFamily="34" charset="0"/>
          <a:ea typeface="+mn-ea"/>
          <a:cs typeface="Arial" pitchFamily="34" charset="0"/>
        </a:defRPr>
      </a:lvl3pPr>
      <a:lvl4pPr marL="1440000" indent="-360000" algn="l" defTabSz="914400" rtl="0" eaLnBrk="1" latinLnBrk="0" hangingPunct="1">
        <a:spcBef>
          <a:spcPct val="20000"/>
        </a:spcBef>
        <a:buSzPct val="70000"/>
        <a:buFont typeface="Arial" pitchFamily="34" charset="0"/>
        <a:buChar char="˃"/>
        <a:defRPr sz="2000" kern="1200">
          <a:solidFill>
            <a:srgbClr val="002F62"/>
          </a:solidFill>
          <a:latin typeface="Arial" pitchFamily="34" charset="0"/>
          <a:ea typeface="+mn-ea"/>
          <a:cs typeface="Arial" pitchFamily="34" charset="0"/>
        </a:defRPr>
      </a:lvl4pPr>
      <a:lvl5pPr marL="1800000" indent="-360000" algn="l" defTabSz="914400" rtl="0" eaLnBrk="1" latinLnBrk="0" hangingPunct="1">
        <a:spcBef>
          <a:spcPct val="20000"/>
        </a:spcBef>
        <a:buSzPct val="70000"/>
        <a:buFont typeface="Arial" pitchFamily="34" charset="0"/>
        <a:buChar char="˃"/>
        <a:defRPr sz="2000" kern="1200">
          <a:solidFill>
            <a:srgbClr val="002F6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3"/>
          <p:cNvSpPr>
            <a:spLocks/>
          </p:cNvSpPr>
          <p:nvPr userDrawn="1"/>
        </p:nvSpPr>
        <p:spPr bwMode="auto">
          <a:xfrm>
            <a:off x="184150" y="1306033"/>
            <a:ext cx="8775700" cy="5168900"/>
          </a:xfrm>
          <a:prstGeom prst="rect">
            <a:avLst/>
          </a:prstGeom>
          <a:solidFill>
            <a:srgbClr val="F2F2F2"/>
          </a:solidFill>
          <a:ln>
            <a:noFill/>
          </a:ln>
        </p:spPr>
        <p:txBody>
          <a:bodyPr lIns="0" tIns="0" rIns="0" bIns="0"/>
          <a:lstStyle/>
          <a:p>
            <a:endParaRPr lang="de-DE"/>
          </a:p>
        </p:txBody>
      </p:sp>
      <p:sp>
        <p:nvSpPr>
          <p:cNvPr id="2" name="Titelplatzhalter 1"/>
          <p:cNvSpPr>
            <a:spLocks noGrp="1"/>
          </p:cNvSpPr>
          <p:nvPr>
            <p:ph type="title"/>
          </p:nvPr>
        </p:nvSpPr>
        <p:spPr>
          <a:xfrm>
            <a:off x="468000" y="625475"/>
            <a:ext cx="6480000" cy="468000"/>
          </a:xfrm>
          <a:prstGeom prst="rect">
            <a:avLst/>
          </a:prstGeom>
          <a:noFill/>
        </p:spPr>
        <p:txBody>
          <a:bodyPr vert="horz" lIns="0" tIns="0" rIns="0" bIns="0" rtlCol="0" anchor="t" anchorCtr="0">
            <a:noAutofit/>
          </a:bodyPr>
          <a:lstStyle/>
          <a:p>
            <a:r>
              <a:rPr lang="de-DE" dirty="0" smtClean="0"/>
              <a:t>Titelmasterformat durch Klicken bearbeiten</a:t>
            </a:r>
            <a:endParaRPr lang="de-DE" dirty="0"/>
          </a:p>
        </p:txBody>
      </p:sp>
      <p:pic>
        <p:nvPicPr>
          <p:cNvPr id="7" name="Picture 1"/>
          <p:cNvPicPr>
            <a:picLocks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6985000" y="304800"/>
            <a:ext cx="1857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liennummernplatzhalt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de-DE" dirty="0" smtClean="0"/>
              <a:t>2 </a:t>
            </a:r>
            <a:r>
              <a:rPr lang="de-DE" dirty="0" err="1" smtClean="0"/>
              <a:t>hgfghfhgf</a:t>
            </a:r>
            <a:endParaRPr lang="de-DE" dirty="0"/>
          </a:p>
        </p:txBody>
      </p:sp>
    </p:spTree>
    <p:extLst>
      <p:ext uri="{BB962C8B-B14F-4D97-AF65-F5344CB8AC3E}">
        <p14:creationId xmlns:p14="http://schemas.microsoft.com/office/powerpoint/2010/main" val="1868279741"/>
      </p:ext>
    </p:extLst>
  </p:cSld>
  <p:clrMap bg1="lt1" tx1="dk1" bg2="lt2" tx2="dk2" accent1="accent1" accent2="accent2" accent3="accent3" accent4="accent4" accent5="accent5" accent6="accent6" hlink="hlink" folHlink="folHlink"/>
  <p:sldLayoutIdLst>
    <p:sldLayoutId id="2147483722" r:id="rId1"/>
    <p:sldLayoutId id="2147483725" r:id="rId2"/>
    <p:sldLayoutId id="2147483734" r:id="rId3"/>
    <p:sldLayoutId id="2147483736" r:id="rId4"/>
    <p:sldLayoutId id="2147483765" r:id="rId5"/>
    <p:sldLayoutId id="2147483761" r:id="rId6"/>
    <p:sldLayoutId id="2147483663" r:id="rId7"/>
    <p:sldLayoutId id="2147483726" r:id="rId8"/>
    <p:sldLayoutId id="2147483727" r:id="rId9"/>
    <p:sldLayoutId id="2147483665" r:id="rId10"/>
    <p:sldLayoutId id="2147483662" r:id="rId11"/>
  </p:sldLayoutIdLst>
  <p:timing>
    <p:tnLst>
      <p:par>
        <p:cTn id="1" dur="indefinite" restart="never" nodeType="tmRoot"/>
      </p:par>
    </p:tnLst>
  </p:timing>
  <p:hf hdr="0" ftr="0" dt="0"/>
  <p:txStyles>
    <p:titleStyle>
      <a:lvl1pPr algn="l" defTabSz="914400" rtl="0" eaLnBrk="1" latinLnBrk="0" hangingPunct="1">
        <a:spcBef>
          <a:spcPct val="0"/>
        </a:spcBef>
        <a:buNone/>
        <a:defRPr sz="2600" b="0" kern="1200">
          <a:solidFill>
            <a:srgbClr val="153260"/>
          </a:solidFill>
          <a:latin typeface="Arial" panose="020B0604020202020204"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3600" kern="1200">
          <a:solidFill>
            <a:srgbClr val="002F6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002F62"/>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002F62"/>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002F6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002F6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68000" y="625475"/>
            <a:ext cx="6480000" cy="468000"/>
          </a:xfrm>
          <a:prstGeom prst="rect">
            <a:avLst/>
          </a:prstGeom>
        </p:spPr>
        <p:txBody>
          <a:bodyPr vert="horz" lIns="0" tIns="0" rIns="0" bIns="0" rtlCol="0" anchor="t" anchorCtr="0">
            <a:noAutofit/>
          </a:bodyPr>
          <a:lstStyle/>
          <a:p>
            <a:r>
              <a:rPr lang="de-DE" dirty="0" smtClean="0"/>
              <a:t>Titelmasterformat durch Klicken bearbeiten</a:t>
            </a:r>
            <a:endParaRPr lang="de-DE" dirty="0"/>
          </a:p>
        </p:txBody>
      </p:sp>
      <p:pic>
        <p:nvPicPr>
          <p:cNvPr id="7" name="Picture 1"/>
          <p:cNvPicPr>
            <a:picLocks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6985000" y="304800"/>
            <a:ext cx="1857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p:cNvSpPr>
          <p:nvPr userDrawn="1"/>
        </p:nvSpPr>
        <p:spPr bwMode="auto">
          <a:xfrm>
            <a:off x="333375" y="6553200"/>
            <a:ext cx="6480000" cy="114300"/>
          </a:xfrm>
          <a:prstGeom prst="rect">
            <a:avLst/>
          </a:prstGeom>
          <a:noFill/>
          <a:ln w="12700">
            <a:noFill/>
            <a:miter lim="800000"/>
            <a:headEnd/>
            <a:tailEnd/>
          </a:ln>
        </p:spPr>
        <p:txBody>
          <a:bodyPr lIns="0" tIns="0" rIns="0" bIns="0"/>
          <a:lstStyle/>
          <a:p>
            <a:endParaRPr lang="en-US" sz="800" dirty="0">
              <a:solidFill>
                <a:srgbClr val="153260"/>
              </a:solidFill>
              <a:latin typeface="Arial" panose="020B0604020202020204" pitchFamily="34" charset="0"/>
              <a:cs typeface="Arial" panose="020B0604020202020204" pitchFamily="34" charset="0"/>
            </a:endParaRPr>
          </a:p>
        </p:txBody>
      </p:sp>
      <p:sp>
        <p:nvSpPr>
          <p:cNvPr id="3" name="Foliennummernplatzhalt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de-DE" dirty="0" smtClean="0"/>
              <a:t>3 </a:t>
            </a:r>
            <a:r>
              <a:rPr lang="de-DE" dirty="0" err="1" smtClean="0"/>
              <a:t>hgfghhfg</a:t>
            </a:r>
            <a:endParaRPr lang="de-DE" dirty="0"/>
          </a:p>
        </p:txBody>
      </p:sp>
    </p:spTree>
    <p:extLst>
      <p:ext uri="{BB962C8B-B14F-4D97-AF65-F5344CB8AC3E}">
        <p14:creationId xmlns:p14="http://schemas.microsoft.com/office/powerpoint/2010/main" val="950414104"/>
      </p:ext>
    </p:extLst>
  </p:cSld>
  <p:clrMap bg1="lt1" tx1="dk1" bg2="lt2" tx2="dk2" accent1="accent1" accent2="accent2" accent3="accent3" accent4="accent4" accent5="accent5" accent6="accent6" hlink="hlink" folHlink="folHlink"/>
  <p:sldLayoutIdLst>
    <p:sldLayoutId id="2147483741" r:id="rId1"/>
    <p:sldLayoutId id="2147483745" r:id="rId2"/>
    <p:sldLayoutId id="2147483746" r:id="rId3"/>
    <p:sldLayoutId id="2147483747" r:id="rId4"/>
    <p:sldLayoutId id="2147483767" r:id="rId5"/>
    <p:sldLayoutId id="2147483762" r:id="rId6"/>
    <p:sldLayoutId id="2147483750" r:id="rId7"/>
    <p:sldLayoutId id="2147483751" r:id="rId8"/>
    <p:sldLayoutId id="2147483752" r:id="rId9"/>
    <p:sldLayoutId id="2147483753" r:id="rId10"/>
    <p:sldLayoutId id="2147483754" r:id="rId11"/>
    <p:sldLayoutId id="2147483772" r:id="rId12"/>
  </p:sldLayoutIdLst>
  <p:timing>
    <p:tnLst>
      <p:par>
        <p:cTn id="1" dur="indefinite" restart="never" nodeType="tmRoot"/>
      </p:par>
    </p:tnLst>
  </p:timing>
  <p:hf hdr="0" ftr="0" dt="0"/>
  <p:txStyles>
    <p:titleStyle>
      <a:lvl1pPr algn="l" defTabSz="914400" rtl="0" eaLnBrk="1" latinLnBrk="0" hangingPunct="1">
        <a:spcBef>
          <a:spcPct val="0"/>
        </a:spcBef>
        <a:buNone/>
        <a:defRPr sz="2600" b="0" kern="1200">
          <a:solidFill>
            <a:srgbClr val="153260"/>
          </a:solidFill>
          <a:latin typeface="Arial" panose="020B0604020202020204"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3600" kern="1200">
          <a:solidFill>
            <a:srgbClr val="002F6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002F62"/>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002F62"/>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002F6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002F6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3"/>
          <p:cNvSpPr>
            <a:spLocks/>
          </p:cNvSpPr>
          <p:nvPr userDrawn="1"/>
        </p:nvSpPr>
        <p:spPr bwMode="auto">
          <a:xfrm>
            <a:off x="184150" y="1295400"/>
            <a:ext cx="8775700" cy="5168900"/>
          </a:xfrm>
          <a:prstGeom prst="rect">
            <a:avLst/>
          </a:prstGeom>
          <a:solidFill>
            <a:srgbClr val="153260"/>
          </a:solidFill>
          <a:ln>
            <a:noFill/>
          </a:ln>
        </p:spPr>
        <p:txBody>
          <a:bodyPr lIns="0" tIns="0" rIns="0" bIns="0"/>
          <a:lstStyle/>
          <a:p>
            <a:endParaRPr lang="de-DE"/>
          </a:p>
        </p:txBody>
      </p:sp>
      <p:sp>
        <p:nvSpPr>
          <p:cNvPr id="2" name="Titelplatzhalter 1"/>
          <p:cNvSpPr>
            <a:spLocks noGrp="1"/>
          </p:cNvSpPr>
          <p:nvPr>
            <p:ph type="title"/>
          </p:nvPr>
        </p:nvSpPr>
        <p:spPr>
          <a:xfrm>
            <a:off x="468000" y="625475"/>
            <a:ext cx="6480000" cy="468000"/>
          </a:xfrm>
          <a:prstGeom prst="rect">
            <a:avLst/>
          </a:prstGeom>
        </p:spPr>
        <p:txBody>
          <a:bodyPr vert="horz" lIns="0" tIns="0" rIns="0" bIns="0" rtlCol="0" anchor="t" anchorCtr="0">
            <a:noAutofit/>
          </a:bodyPr>
          <a:lstStyle/>
          <a:p>
            <a:r>
              <a:rPr lang="de-DE" dirty="0" smtClean="0"/>
              <a:t>Titelmasterformat durch Klicken bearbeiten</a:t>
            </a:r>
            <a:endParaRPr lang="de-DE" dirty="0"/>
          </a:p>
        </p:txBody>
      </p:sp>
      <p:pic>
        <p:nvPicPr>
          <p:cNvPr id="7" name="Picture 1"/>
          <p:cNvPicPr>
            <a:picLocks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985000" y="304800"/>
            <a:ext cx="1857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liennummernplatzhalt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de-DE" dirty="0" smtClean="0"/>
              <a:t>4 </a:t>
            </a:r>
            <a:r>
              <a:rPr lang="de-DE" dirty="0" err="1" smtClean="0"/>
              <a:t>hgfghffhg</a:t>
            </a:r>
            <a:endParaRPr lang="de-DE" dirty="0"/>
          </a:p>
        </p:txBody>
      </p:sp>
    </p:spTree>
    <p:extLst>
      <p:ext uri="{BB962C8B-B14F-4D97-AF65-F5344CB8AC3E}">
        <p14:creationId xmlns:p14="http://schemas.microsoft.com/office/powerpoint/2010/main" val="3628898946"/>
      </p:ext>
    </p:extLst>
  </p:cSld>
  <p:clrMap bg1="lt1" tx1="dk1" bg2="lt2" tx2="dk2" accent1="accent1" accent2="accent2" accent3="accent3" accent4="accent4" accent5="accent5" accent6="accent6" hlink="hlink" folHlink="folHlink"/>
  <p:sldLayoutIdLst>
    <p:sldLayoutId id="2147483696" r:id="rId1"/>
    <p:sldLayoutId id="2147483779" r:id="rId2"/>
    <p:sldLayoutId id="2147483737" r:id="rId3"/>
  </p:sldLayoutIdLst>
  <p:timing>
    <p:tnLst>
      <p:par>
        <p:cTn id="1" dur="indefinite" restart="never" nodeType="tmRoot"/>
      </p:par>
    </p:tnLst>
  </p:timing>
  <p:hf hdr="0" ftr="0" dt="0"/>
  <p:txStyles>
    <p:titleStyle>
      <a:lvl1pPr algn="l" defTabSz="914400" rtl="0" eaLnBrk="1" latinLnBrk="0" hangingPunct="1">
        <a:spcBef>
          <a:spcPct val="0"/>
        </a:spcBef>
        <a:buNone/>
        <a:defRPr sz="2600" b="0" kern="1200">
          <a:solidFill>
            <a:srgbClr val="153260"/>
          </a:solidFill>
          <a:latin typeface="Arial" panose="020B0604020202020204"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3600" kern="1200">
          <a:solidFill>
            <a:srgbClr val="002F6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002F62"/>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002F62"/>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002F6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002F6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3"/>
          <p:cNvSpPr>
            <a:spLocks/>
          </p:cNvSpPr>
          <p:nvPr userDrawn="1"/>
        </p:nvSpPr>
        <p:spPr bwMode="auto">
          <a:xfrm>
            <a:off x="184150" y="1295400"/>
            <a:ext cx="8775700" cy="5168900"/>
          </a:xfrm>
          <a:prstGeom prst="rect">
            <a:avLst/>
          </a:prstGeom>
          <a:solidFill>
            <a:srgbClr val="153260"/>
          </a:solidFill>
          <a:ln>
            <a:noFill/>
          </a:ln>
        </p:spPr>
        <p:txBody>
          <a:bodyPr lIns="0" tIns="0" rIns="0" bIns="0"/>
          <a:lstStyle/>
          <a:p>
            <a:endParaRPr lang="de-DE">
              <a:solidFill>
                <a:prstClr val="black"/>
              </a:solidFill>
            </a:endParaRPr>
          </a:p>
        </p:txBody>
      </p:sp>
      <p:sp>
        <p:nvSpPr>
          <p:cNvPr id="2" name="Titelplatzhalter 1"/>
          <p:cNvSpPr>
            <a:spLocks noGrp="1"/>
          </p:cNvSpPr>
          <p:nvPr>
            <p:ph type="title"/>
          </p:nvPr>
        </p:nvSpPr>
        <p:spPr>
          <a:xfrm>
            <a:off x="468000" y="625475"/>
            <a:ext cx="6480000" cy="468000"/>
          </a:xfrm>
          <a:prstGeom prst="rect">
            <a:avLst/>
          </a:prstGeom>
        </p:spPr>
        <p:txBody>
          <a:bodyPr vert="horz" lIns="0" tIns="0" rIns="0" bIns="0" rtlCol="0" anchor="t" anchorCtr="0">
            <a:noAutofit/>
          </a:bodyPr>
          <a:lstStyle/>
          <a:p>
            <a:r>
              <a:rPr lang="de-DE" dirty="0" smtClean="0"/>
              <a:t>Titelmasterformat durch Klicken bearbeiten</a:t>
            </a:r>
            <a:endParaRPr lang="de-DE" dirty="0"/>
          </a:p>
        </p:txBody>
      </p:sp>
      <p:pic>
        <p:nvPicPr>
          <p:cNvPr id="7" name="Picture 1"/>
          <p:cNvPicPr>
            <a:picLocks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985000" y="304800"/>
            <a:ext cx="1857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liennummernplatzhalt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de-DE" dirty="0" smtClean="0"/>
              <a:t>5 </a:t>
            </a:r>
            <a:r>
              <a:rPr lang="de-DE" dirty="0" err="1" smtClean="0"/>
              <a:t>jkhkjh</a:t>
            </a:r>
            <a:endParaRPr lang="de-DE" dirty="0"/>
          </a:p>
        </p:txBody>
      </p:sp>
    </p:spTree>
    <p:extLst>
      <p:ext uri="{BB962C8B-B14F-4D97-AF65-F5344CB8AC3E}">
        <p14:creationId xmlns:p14="http://schemas.microsoft.com/office/powerpoint/2010/main" val="51000315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Lst>
  <p:timing>
    <p:tnLst>
      <p:par>
        <p:cTn id="1" dur="indefinite" restart="never" nodeType="tmRoot"/>
      </p:par>
    </p:tnLst>
  </p:timing>
  <p:hf hdr="0" ftr="0" dt="0"/>
  <p:txStyles>
    <p:titleStyle>
      <a:lvl1pPr algn="l" defTabSz="914400" rtl="0" eaLnBrk="1" latinLnBrk="0" hangingPunct="1">
        <a:spcBef>
          <a:spcPct val="0"/>
        </a:spcBef>
        <a:buNone/>
        <a:defRPr sz="2600" b="0" kern="1200">
          <a:solidFill>
            <a:srgbClr val="153260"/>
          </a:solidFill>
          <a:latin typeface="Arial" panose="020B0604020202020204"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3600" kern="1200">
          <a:solidFill>
            <a:srgbClr val="002F6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002F62"/>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002F62"/>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002F6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002F6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lIns="108000" tIns="108000" bIns="108000"/>
          <a:lstStyle/>
          <a:p>
            <a:pPr algn="ctr"/>
            <a:r>
              <a:rPr lang="de-DE" dirty="0" smtClean="0"/>
              <a:t/>
            </a:r>
            <a:br>
              <a:rPr lang="de-DE" dirty="0" smtClean="0"/>
            </a:br>
            <a:endParaRPr lang="de-DE" sz="2800" dirty="0"/>
          </a:p>
        </p:txBody>
      </p:sp>
      <p:sp>
        <p:nvSpPr>
          <p:cNvPr id="5" name="Untertitel 4"/>
          <p:cNvSpPr>
            <a:spLocks noGrp="1"/>
          </p:cNvSpPr>
          <p:nvPr>
            <p:ph type="subTitle" idx="1"/>
          </p:nvPr>
        </p:nvSpPr>
        <p:spPr>
          <a:xfrm>
            <a:off x="468313" y="5965452"/>
            <a:ext cx="8207375" cy="464331"/>
          </a:xfrm>
        </p:spPr>
        <p:txBody>
          <a:bodyPr lIns="108000" tIns="108000"/>
          <a:lstStyle/>
          <a:p>
            <a:pPr algn="ctr"/>
            <a:r>
              <a:rPr lang="de-DE" dirty="0" smtClean="0"/>
              <a:t>Dr. Reinhard Dallmayr | </a:t>
            </a:r>
            <a:r>
              <a:rPr lang="pt-BR" dirty="0"/>
              <a:t>Rio de Janeiro, </a:t>
            </a:r>
            <a:r>
              <a:rPr lang="pt-BR" dirty="0" smtClean="0"/>
              <a:t> 13 October  </a:t>
            </a:r>
            <a:r>
              <a:rPr lang="pt-BR" dirty="0"/>
              <a:t>2018</a:t>
            </a:r>
            <a:endParaRPr lang="de-DE" dirty="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042" y="1405890"/>
            <a:ext cx="7128015" cy="4442460"/>
          </a:xfrm>
          <a:prstGeom prst="rect">
            <a:avLst/>
          </a:prstGeom>
        </p:spPr>
      </p:pic>
      <p:sp>
        <p:nvSpPr>
          <p:cNvPr id="3" name="Rechteck 2"/>
          <p:cNvSpPr/>
          <p:nvPr/>
        </p:nvSpPr>
        <p:spPr>
          <a:xfrm>
            <a:off x="1368425" y="1603374"/>
            <a:ext cx="6010275" cy="830997"/>
          </a:xfrm>
          <a:prstGeom prst="rect">
            <a:avLst/>
          </a:prstGeom>
        </p:spPr>
        <p:txBody>
          <a:bodyPr wrap="square">
            <a:spAutoFit/>
          </a:bodyPr>
          <a:lstStyle/>
          <a:p>
            <a:r>
              <a:rPr lang="de-DE" sz="2800" dirty="0" err="1">
                <a:solidFill>
                  <a:srgbClr val="FFFFFF"/>
                </a:solidFill>
                <a:latin typeface="Arial" panose="020B0604020202020204" pitchFamily="34" charset="0"/>
                <a:ea typeface="+mj-ea"/>
                <a:cs typeface="Arial" pitchFamily="34" charset="0"/>
              </a:rPr>
              <a:t>Reinsurance</a:t>
            </a:r>
            <a:r>
              <a:rPr lang="de-DE" sz="2800" dirty="0">
                <a:solidFill>
                  <a:srgbClr val="FFFFFF"/>
                </a:solidFill>
                <a:latin typeface="Arial" panose="020B0604020202020204" pitchFamily="34" charset="0"/>
                <a:ea typeface="+mj-ea"/>
                <a:cs typeface="Arial" pitchFamily="34" charset="0"/>
              </a:rPr>
              <a:t> </a:t>
            </a:r>
            <a:r>
              <a:rPr lang="de-DE" sz="2800" dirty="0" err="1">
                <a:solidFill>
                  <a:srgbClr val="FFFFFF"/>
                </a:solidFill>
                <a:latin typeface="Arial" panose="020B0604020202020204" pitchFamily="34" charset="0"/>
                <a:ea typeface="+mj-ea"/>
                <a:cs typeface="Arial" pitchFamily="34" charset="0"/>
              </a:rPr>
              <a:t>of</a:t>
            </a:r>
            <a:r>
              <a:rPr lang="de-DE" sz="2800" dirty="0">
                <a:solidFill>
                  <a:srgbClr val="FFFFFF"/>
                </a:solidFill>
                <a:latin typeface="Arial" panose="020B0604020202020204" pitchFamily="34" charset="0"/>
                <a:ea typeface="+mj-ea"/>
                <a:cs typeface="Arial" pitchFamily="34" charset="0"/>
              </a:rPr>
              <a:t> Capital Market </a:t>
            </a:r>
            <a:r>
              <a:rPr lang="de-DE" sz="2800" dirty="0" err="1">
                <a:solidFill>
                  <a:srgbClr val="FFFFFF"/>
                </a:solidFill>
                <a:latin typeface="Arial" panose="020B0604020202020204" pitchFamily="34" charset="0"/>
                <a:ea typeface="+mj-ea"/>
                <a:cs typeface="Arial" pitchFamily="34" charset="0"/>
              </a:rPr>
              <a:t>Risk</a:t>
            </a:r>
            <a:r>
              <a:rPr lang="de-DE" sz="2800" dirty="0">
                <a:solidFill>
                  <a:srgbClr val="FFFFFF"/>
                </a:solidFill>
                <a:latin typeface="Arial" panose="020B0604020202020204" pitchFamily="34" charset="0"/>
                <a:ea typeface="+mj-ea"/>
                <a:cs typeface="Arial" pitchFamily="34" charset="0"/>
              </a:rPr>
              <a:t/>
            </a:r>
            <a:br>
              <a:rPr lang="de-DE" sz="2800" dirty="0">
                <a:solidFill>
                  <a:srgbClr val="FFFFFF"/>
                </a:solidFill>
                <a:latin typeface="Arial" panose="020B0604020202020204" pitchFamily="34" charset="0"/>
                <a:ea typeface="+mj-ea"/>
                <a:cs typeface="Arial" pitchFamily="34" charset="0"/>
              </a:rPr>
            </a:br>
            <a:r>
              <a:rPr lang="de-DE" sz="2000" dirty="0">
                <a:solidFill>
                  <a:srgbClr val="FFFFFF"/>
                </a:solidFill>
                <a:latin typeface="Arial" panose="020B0604020202020204" pitchFamily="34" charset="0"/>
                <a:ea typeface="+mj-ea"/>
                <a:cs typeface="Arial" pitchFamily="34" charset="0"/>
              </a:rPr>
              <a:t>AIDA </a:t>
            </a:r>
            <a:r>
              <a:rPr lang="de-DE" sz="2000" dirty="0" err="1">
                <a:solidFill>
                  <a:srgbClr val="FFFFFF"/>
                </a:solidFill>
                <a:latin typeface="Arial" panose="020B0604020202020204" pitchFamily="34" charset="0"/>
                <a:ea typeface="+mj-ea"/>
                <a:cs typeface="Arial" pitchFamily="34" charset="0"/>
              </a:rPr>
              <a:t>Reinsurance</a:t>
            </a:r>
            <a:r>
              <a:rPr lang="de-DE" sz="2000" dirty="0">
                <a:solidFill>
                  <a:srgbClr val="FFFFFF"/>
                </a:solidFill>
                <a:latin typeface="Arial" panose="020B0604020202020204" pitchFamily="34" charset="0"/>
                <a:ea typeface="+mj-ea"/>
                <a:cs typeface="Arial" pitchFamily="34" charset="0"/>
              </a:rPr>
              <a:t> Working Party </a:t>
            </a:r>
            <a:endParaRPr lang="de-DE" dirty="0"/>
          </a:p>
        </p:txBody>
      </p:sp>
    </p:spTree>
    <p:extLst>
      <p:ext uri="{BB962C8B-B14F-4D97-AF65-F5344CB8AC3E}">
        <p14:creationId xmlns:p14="http://schemas.microsoft.com/office/powerpoint/2010/main" val="2592809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Interest Rate </a:t>
            </a:r>
            <a:r>
              <a:rPr lang="de-DE" b="1" dirty="0" err="1" smtClean="0"/>
              <a:t>Reinsurance</a:t>
            </a:r>
            <a:endParaRPr lang="de-DE" b="1" dirty="0"/>
          </a:p>
        </p:txBody>
      </p:sp>
      <p:sp>
        <p:nvSpPr>
          <p:cNvPr id="3" name="Inhaltsplatzhalter 2"/>
          <p:cNvSpPr>
            <a:spLocks noGrp="1"/>
          </p:cNvSpPr>
          <p:nvPr>
            <p:ph sz="half" idx="4294967295"/>
          </p:nvPr>
        </p:nvSpPr>
        <p:spPr>
          <a:xfrm>
            <a:off x="468000" y="4086225"/>
            <a:ext cx="8207375" cy="2362200"/>
          </a:xfrm>
          <a:prstGeom prst="rect">
            <a:avLst/>
          </a:prstGeom>
        </p:spPr>
        <p:txBody>
          <a:bodyPr/>
          <a:lstStyle/>
          <a:p>
            <a:pPr marL="0" indent="0">
              <a:buNone/>
            </a:pPr>
            <a:r>
              <a:rPr lang="de-DE" sz="2100" dirty="0" smtClean="0"/>
              <a:t>1.   </a:t>
            </a:r>
            <a:r>
              <a:rPr lang="de-DE" sz="2100" dirty="0" err="1" smtClean="0"/>
              <a:t>Complementary</a:t>
            </a:r>
            <a:r>
              <a:rPr lang="de-DE" sz="2100" dirty="0" smtClean="0"/>
              <a:t> in a traditional </a:t>
            </a:r>
            <a:r>
              <a:rPr lang="de-DE" sz="2100" dirty="0" err="1" smtClean="0"/>
              <a:t>cover</a:t>
            </a:r>
            <a:endParaRPr lang="de-DE" sz="2100" dirty="0" smtClean="0"/>
          </a:p>
          <a:p>
            <a:pPr marL="812800" indent="-365125">
              <a:buFont typeface="Arial" panose="020B0604020202020204" pitchFamily="34" charset="0"/>
              <a:buChar char="•"/>
            </a:pPr>
            <a:r>
              <a:rPr lang="de-DE" sz="2100" dirty="0" err="1" smtClean="0"/>
              <a:t>Reinsurer</a:t>
            </a:r>
            <a:r>
              <a:rPr lang="de-DE" sz="2100" dirty="0" smtClean="0"/>
              <a:t> </a:t>
            </a:r>
            <a:r>
              <a:rPr lang="de-DE" sz="2100" dirty="0" err="1" smtClean="0"/>
              <a:t>assumes</a:t>
            </a:r>
            <a:r>
              <a:rPr lang="de-DE" sz="2100" dirty="0" smtClean="0"/>
              <a:t> </a:t>
            </a:r>
            <a:r>
              <a:rPr lang="de-DE" sz="2100" dirty="0" err="1" smtClean="0"/>
              <a:t>obligation</a:t>
            </a:r>
            <a:r>
              <a:rPr lang="de-DE" sz="2100" dirty="0" smtClean="0"/>
              <a:t> </a:t>
            </a:r>
            <a:r>
              <a:rPr lang="de-DE" sz="2100" dirty="0" err="1" smtClean="0"/>
              <a:t>to</a:t>
            </a:r>
            <a:r>
              <a:rPr lang="de-DE" sz="2100" dirty="0" smtClean="0"/>
              <a:t> </a:t>
            </a:r>
            <a:r>
              <a:rPr lang="de-DE" sz="2100" dirty="0" err="1" smtClean="0"/>
              <a:t>contribute</a:t>
            </a:r>
            <a:r>
              <a:rPr lang="de-DE" sz="2100" dirty="0" smtClean="0"/>
              <a:t> </a:t>
            </a:r>
            <a:r>
              <a:rPr lang="de-DE" sz="2100" dirty="0" err="1" smtClean="0"/>
              <a:t>the</a:t>
            </a:r>
            <a:r>
              <a:rPr lang="de-DE" sz="2100" dirty="0" smtClean="0"/>
              <a:t> </a:t>
            </a:r>
            <a:r>
              <a:rPr lang="de-DE" sz="2100" dirty="0" err="1" smtClean="0"/>
              <a:t>guaranteed</a:t>
            </a:r>
            <a:r>
              <a:rPr lang="de-DE" sz="2100" dirty="0" smtClean="0"/>
              <a:t> </a:t>
            </a:r>
          </a:p>
          <a:p>
            <a:pPr marL="812800" indent="-365125">
              <a:buNone/>
            </a:pPr>
            <a:r>
              <a:rPr lang="de-DE" sz="2100" dirty="0" smtClean="0"/>
              <a:t>     </a:t>
            </a:r>
            <a:r>
              <a:rPr lang="de-DE" sz="2100" dirty="0" err="1" smtClean="0"/>
              <a:t>interest</a:t>
            </a:r>
            <a:r>
              <a:rPr lang="de-DE" sz="2100" dirty="0" smtClean="0"/>
              <a:t> </a:t>
            </a:r>
            <a:r>
              <a:rPr lang="de-DE" sz="2100" dirty="0" err="1" smtClean="0"/>
              <a:t>to</a:t>
            </a:r>
            <a:r>
              <a:rPr lang="de-DE" sz="2100" dirty="0" smtClean="0"/>
              <a:t> </a:t>
            </a:r>
            <a:r>
              <a:rPr lang="de-DE" sz="2100" dirty="0" err="1" smtClean="0"/>
              <a:t>the</a:t>
            </a:r>
            <a:r>
              <a:rPr lang="de-DE" sz="2100" dirty="0" smtClean="0"/>
              <a:t> </a:t>
            </a:r>
            <a:r>
              <a:rPr lang="de-DE" sz="2100" dirty="0" err="1" smtClean="0"/>
              <a:t>reserves</a:t>
            </a:r>
            <a:r>
              <a:rPr lang="de-DE" sz="2100" dirty="0" smtClean="0"/>
              <a:t> </a:t>
            </a:r>
          </a:p>
          <a:p>
            <a:pPr marL="812800" indent="-365125">
              <a:buFont typeface="Arial" panose="020B0604020202020204" pitchFamily="34" charset="0"/>
              <a:buChar char="•"/>
            </a:pPr>
            <a:r>
              <a:rPr lang="de-DE" sz="2100" dirty="0" err="1" smtClean="0"/>
              <a:t>Cedent</a:t>
            </a:r>
            <a:r>
              <a:rPr lang="de-DE" sz="2100" dirty="0" smtClean="0"/>
              <a:t> </a:t>
            </a:r>
            <a:r>
              <a:rPr lang="de-DE" sz="2100" dirty="0" err="1" smtClean="0"/>
              <a:t>shares</a:t>
            </a:r>
            <a:r>
              <a:rPr lang="de-DE" sz="2100" dirty="0" smtClean="0"/>
              <a:t> </a:t>
            </a:r>
            <a:r>
              <a:rPr lang="de-DE" sz="2100" dirty="0" err="1" smtClean="0"/>
              <a:t>its</a:t>
            </a:r>
            <a:r>
              <a:rPr lang="de-DE" sz="2100" dirty="0" smtClean="0"/>
              <a:t> </a:t>
            </a:r>
            <a:r>
              <a:rPr lang="de-DE" sz="2100" dirty="0" err="1" smtClean="0"/>
              <a:t>investment</a:t>
            </a:r>
            <a:r>
              <a:rPr lang="de-DE" sz="2100" dirty="0" smtClean="0"/>
              <a:t> </a:t>
            </a:r>
            <a:r>
              <a:rPr lang="de-DE" sz="2100" dirty="0" err="1" smtClean="0"/>
              <a:t>returns</a:t>
            </a:r>
            <a:r>
              <a:rPr lang="de-DE" sz="2100" dirty="0" smtClean="0"/>
              <a:t>, </a:t>
            </a:r>
            <a:r>
              <a:rPr lang="de-DE" sz="2100" dirty="0" err="1" smtClean="0"/>
              <a:t>either</a:t>
            </a:r>
            <a:endParaRPr lang="de-DE" sz="2100" dirty="0" smtClean="0"/>
          </a:p>
          <a:p>
            <a:pPr marL="0" indent="0">
              <a:buNone/>
            </a:pPr>
            <a:r>
              <a:rPr lang="de-DE" sz="2100" dirty="0" smtClean="0"/>
              <a:t>2a.  </a:t>
            </a:r>
            <a:r>
              <a:rPr lang="de-DE" sz="2100" dirty="0" err="1" smtClean="0"/>
              <a:t>Proportionally</a:t>
            </a:r>
            <a:r>
              <a:rPr lang="de-DE" sz="2100" dirty="0" smtClean="0"/>
              <a:t>, </a:t>
            </a:r>
            <a:r>
              <a:rPr lang="de-DE" sz="2100" dirty="0" err="1" smtClean="0"/>
              <a:t>typically</a:t>
            </a:r>
            <a:r>
              <a:rPr lang="de-DE" sz="2100" dirty="0" smtClean="0"/>
              <a:t> </a:t>
            </a:r>
            <a:r>
              <a:rPr lang="de-DE" sz="2100" dirty="0" err="1" smtClean="0"/>
              <a:t>index</a:t>
            </a:r>
            <a:r>
              <a:rPr lang="de-DE" sz="2100" dirty="0" smtClean="0"/>
              <a:t> </a:t>
            </a:r>
            <a:r>
              <a:rPr lang="de-DE" sz="2100" dirty="0" err="1" smtClean="0"/>
              <a:t>based</a:t>
            </a:r>
            <a:r>
              <a:rPr lang="de-DE" sz="2100" dirty="0" smtClean="0"/>
              <a:t>, </a:t>
            </a:r>
            <a:r>
              <a:rPr lang="de-DE" sz="2100" dirty="0" err="1" smtClean="0"/>
              <a:t>or</a:t>
            </a:r>
            <a:endParaRPr lang="de-DE" sz="2100" dirty="0" smtClean="0"/>
          </a:p>
          <a:p>
            <a:pPr marL="0" indent="0">
              <a:buNone/>
            </a:pPr>
            <a:r>
              <a:rPr lang="de-DE" sz="2100" dirty="0" smtClean="0"/>
              <a:t>2b.  Non-proportional at a </a:t>
            </a:r>
            <a:r>
              <a:rPr lang="de-DE" sz="2100" dirty="0" err="1" smtClean="0"/>
              <a:t>fixed</a:t>
            </a:r>
            <a:r>
              <a:rPr lang="de-DE" sz="2100" dirty="0" smtClean="0"/>
              <a:t> </a:t>
            </a:r>
            <a:r>
              <a:rPr lang="de-DE" sz="2100" dirty="0" err="1" smtClean="0"/>
              <a:t>percentage</a:t>
            </a:r>
            <a:r>
              <a:rPr lang="de-DE" sz="2100" dirty="0" smtClean="0"/>
              <a:t> </a:t>
            </a:r>
            <a:r>
              <a:rPr lang="de-DE" sz="2100" dirty="0" err="1" smtClean="0"/>
              <a:t>of</a:t>
            </a:r>
            <a:r>
              <a:rPr lang="de-DE" sz="2100" dirty="0" smtClean="0"/>
              <a:t> </a:t>
            </a:r>
            <a:r>
              <a:rPr lang="de-DE" sz="2100" dirty="0" err="1" smtClean="0"/>
              <a:t>the</a:t>
            </a:r>
            <a:r>
              <a:rPr lang="de-DE" sz="2100" dirty="0" smtClean="0"/>
              <a:t> </a:t>
            </a:r>
            <a:r>
              <a:rPr lang="de-DE" sz="2100" dirty="0" err="1" smtClean="0"/>
              <a:t>reserve</a:t>
            </a:r>
            <a:endParaRPr lang="de-DE" sz="2100" dirty="0" smtClean="0"/>
          </a:p>
          <a:p>
            <a:pPr marL="0" indent="0">
              <a:buNone/>
            </a:pPr>
            <a:endParaRPr lang="de-D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275" y="1428750"/>
            <a:ext cx="521970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4933950" y="3006892"/>
            <a:ext cx="1190625" cy="238527"/>
          </a:xfrm>
          <a:prstGeom prst="rect">
            <a:avLst/>
          </a:prstGeom>
          <a:solidFill>
            <a:srgbClr val="6D8693"/>
          </a:solidFill>
        </p:spPr>
        <p:txBody>
          <a:bodyPr wrap="square" rtlCol="0">
            <a:spAutoFit/>
          </a:bodyPr>
          <a:lstStyle/>
          <a:p>
            <a:r>
              <a:rPr lang="de-DE" sz="950" b="1" dirty="0">
                <a:solidFill>
                  <a:schemeClr val="bg1"/>
                </a:solidFill>
              </a:rPr>
              <a:t>I</a:t>
            </a:r>
            <a:r>
              <a:rPr lang="de-DE" sz="950" b="1" dirty="0" smtClean="0">
                <a:solidFill>
                  <a:schemeClr val="bg1"/>
                </a:solidFill>
              </a:rPr>
              <a:t>nterest </a:t>
            </a:r>
            <a:r>
              <a:rPr lang="de-DE" sz="950" b="1" dirty="0" err="1" smtClean="0">
                <a:solidFill>
                  <a:schemeClr val="bg1"/>
                </a:solidFill>
              </a:rPr>
              <a:t>Guarantee</a:t>
            </a:r>
            <a:r>
              <a:rPr lang="de-DE" sz="950" b="1" dirty="0" smtClean="0">
                <a:solidFill>
                  <a:schemeClr val="bg1"/>
                </a:solidFill>
              </a:rPr>
              <a:t> </a:t>
            </a:r>
            <a:endParaRPr lang="de-DE" sz="950" b="1" dirty="0">
              <a:solidFill>
                <a:schemeClr val="bg1"/>
              </a:solidFill>
            </a:endParaRPr>
          </a:p>
        </p:txBody>
      </p:sp>
    </p:spTree>
    <p:extLst>
      <p:ext uri="{BB962C8B-B14F-4D97-AF65-F5344CB8AC3E}">
        <p14:creationId xmlns:p14="http://schemas.microsoft.com/office/powerpoint/2010/main" val="2100016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2" y="625475"/>
            <a:ext cx="6480000" cy="468000"/>
          </a:xfrm>
        </p:spPr>
        <p:txBody>
          <a:bodyPr/>
          <a:lstStyle/>
          <a:p>
            <a:r>
              <a:rPr lang="de-DE" b="1" dirty="0" err="1" smtClean="0"/>
              <a:t>Risk</a:t>
            </a:r>
            <a:r>
              <a:rPr lang="de-DE" b="1" dirty="0" smtClean="0"/>
              <a:t> Transfer </a:t>
            </a:r>
            <a:r>
              <a:rPr lang="de-DE" b="1" dirty="0" err="1" smtClean="0"/>
              <a:t>Considerations</a:t>
            </a:r>
            <a:endParaRPr lang="de-DE" b="1" dirty="0"/>
          </a:p>
        </p:txBody>
      </p:sp>
      <p:graphicFrame>
        <p:nvGraphicFramePr>
          <p:cNvPr id="4" name="Inhaltsplatzhalter 3"/>
          <p:cNvGraphicFramePr>
            <a:graphicFrameLocks noGrp="1"/>
          </p:cNvGraphicFramePr>
          <p:nvPr>
            <p:ph sz="half" idx="2"/>
            <p:extLst>
              <p:ext uri="{D42A27DB-BD31-4B8C-83A1-F6EECF244321}">
                <p14:modId xmlns:p14="http://schemas.microsoft.com/office/powerpoint/2010/main" val="3761430107"/>
              </p:ext>
            </p:extLst>
          </p:nvPr>
        </p:nvGraphicFramePr>
        <p:xfrm>
          <a:off x="209549" y="1314451"/>
          <a:ext cx="8753475" cy="5105397"/>
        </p:xfrm>
        <a:graphic>
          <a:graphicData uri="http://schemas.openxmlformats.org/drawingml/2006/table">
            <a:tbl>
              <a:tblPr firstRow="1" bandRow="1">
                <a:tableStyleId>{5C22544A-7EE6-4342-B048-85BDC9FD1C3A}</a:tableStyleId>
              </a:tblPr>
              <a:tblGrid>
                <a:gridCol w="2917825"/>
                <a:gridCol w="2917825"/>
                <a:gridCol w="2917825"/>
              </a:tblGrid>
              <a:tr h="457725">
                <a:tc>
                  <a:txBody>
                    <a:bodyPr/>
                    <a:lstStyle/>
                    <a:p>
                      <a:pPr algn="ctr"/>
                      <a:r>
                        <a:rPr lang="de-DE" sz="2000" dirty="0" err="1" smtClean="0">
                          <a:solidFill>
                            <a:schemeClr val="tx1"/>
                          </a:solidFill>
                          <a:latin typeface="Arial" panose="020B0604020202020204" pitchFamily="34" charset="0"/>
                          <a:cs typeface="Arial" panose="020B0604020202020204" pitchFamily="34" charset="0"/>
                        </a:rPr>
                        <a:t>Risks</a:t>
                      </a:r>
                      <a:endParaRPr lang="de-DE" sz="2000" dirty="0">
                        <a:solidFill>
                          <a:schemeClr val="tx1"/>
                        </a:solidFill>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r>
                        <a:rPr lang="de-DE" sz="2000" dirty="0" err="1" smtClean="0">
                          <a:solidFill>
                            <a:schemeClr val="tx1"/>
                          </a:solidFill>
                          <a:latin typeface="Arial" panose="020B0604020202020204" pitchFamily="34" charset="0"/>
                          <a:cs typeface="Arial" panose="020B0604020202020204" pitchFamily="34" charset="0"/>
                        </a:rPr>
                        <a:t>Before</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Reinsurance</a:t>
                      </a:r>
                      <a:endParaRPr lang="de-DE" sz="2000" dirty="0">
                        <a:solidFill>
                          <a:schemeClr val="tx1"/>
                        </a:solidFill>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r>
                        <a:rPr lang="de-DE" sz="2000" dirty="0" smtClean="0">
                          <a:solidFill>
                            <a:schemeClr val="tx1"/>
                          </a:solidFill>
                          <a:latin typeface="Arial" panose="020B0604020202020204" pitchFamily="34" charset="0"/>
                          <a:cs typeface="Arial" panose="020B0604020202020204" pitchFamily="34" charset="0"/>
                        </a:rPr>
                        <a:t>After </a:t>
                      </a:r>
                      <a:r>
                        <a:rPr lang="de-DE" sz="2000" dirty="0" err="1" smtClean="0">
                          <a:solidFill>
                            <a:schemeClr val="tx1"/>
                          </a:solidFill>
                          <a:latin typeface="Arial" panose="020B0604020202020204" pitchFamily="34" charset="0"/>
                          <a:cs typeface="Arial" panose="020B0604020202020204" pitchFamily="34" charset="0"/>
                        </a:rPr>
                        <a:t>Reinsurance</a:t>
                      </a:r>
                      <a:endParaRPr lang="de-DE" sz="2000" dirty="0">
                        <a:solidFill>
                          <a:schemeClr val="tx1"/>
                        </a:solidFill>
                        <a:latin typeface="Arial" panose="020B0604020202020204" pitchFamily="34" charset="0"/>
                        <a:cs typeface="Arial" panose="020B0604020202020204" pitchFamily="34" charset="0"/>
                      </a:endParaRPr>
                    </a:p>
                  </a:txBody>
                  <a:tcPr>
                    <a:solidFill>
                      <a:schemeClr val="tx2">
                        <a:lumMod val="40000"/>
                        <a:lumOff val="60000"/>
                      </a:schemeClr>
                    </a:solidFill>
                  </a:tcPr>
                </a:tc>
              </a:tr>
              <a:tr h="1161918">
                <a:tc>
                  <a:txBody>
                    <a:bodyPr/>
                    <a:lstStyle/>
                    <a:p>
                      <a:r>
                        <a:rPr lang="de-DE" sz="2000" dirty="0" err="1" smtClean="0">
                          <a:latin typeface="Arial" panose="020B0604020202020204" pitchFamily="34" charset="0"/>
                          <a:cs typeface="Arial" panose="020B0604020202020204" pitchFamily="34" charset="0"/>
                        </a:rPr>
                        <a:t>Guaranteed</a:t>
                      </a:r>
                      <a:r>
                        <a:rPr lang="de-DE" sz="2000" dirty="0" smtClean="0">
                          <a:latin typeface="Arial" panose="020B0604020202020204" pitchFamily="34" charset="0"/>
                          <a:cs typeface="Arial" panose="020B0604020202020204" pitchFamily="34" charset="0"/>
                        </a:rPr>
                        <a:t> Interest Rate</a:t>
                      </a:r>
                      <a:endParaRPr lang="de-DE" sz="2000" dirty="0">
                        <a:latin typeface="Arial" panose="020B0604020202020204" pitchFamily="34" charset="0"/>
                        <a:cs typeface="Arial" panose="020B0604020202020204" pitchFamily="34" charset="0"/>
                      </a:endParaRPr>
                    </a:p>
                  </a:txBody>
                  <a:tcPr/>
                </a:tc>
                <a:tc>
                  <a:txBody>
                    <a:bodyPr/>
                    <a:lstStyle/>
                    <a:p>
                      <a:r>
                        <a:rPr lang="de-DE" sz="2000" dirty="0" err="1" smtClean="0">
                          <a:latin typeface="Arial" panose="020B0604020202020204" pitchFamily="34" charset="0"/>
                          <a:cs typeface="Arial" panose="020B0604020202020204" pitchFamily="34" charset="0"/>
                        </a:rPr>
                        <a:t>Risk</a:t>
                      </a:r>
                      <a:r>
                        <a:rPr lang="de-DE" sz="2000" baseline="0" dirty="0" smtClean="0">
                          <a:latin typeface="Arial" panose="020B0604020202020204" pitchFamily="34" charset="0"/>
                          <a:cs typeface="Arial" panose="020B0604020202020204" pitchFamily="34" charset="0"/>
                        </a:rPr>
                        <a:t> </a:t>
                      </a:r>
                      <a:r>
                        <a:rPr lang="de-DE" sz="2000" baseline="0" dirty="0" err="1" smtClean="0">
                          <a:latin typeface="Arial" panose="020B0604020202020204" pitchFamily="34" charset="0"/>
                          <a:cs typeface="Arial" panose="020B0604020202020204" pitchFamily="34" charset="0"/>
                        </a:rPr>
                        <a:t>arising</a:t>
                      </a:r>
                      <a:r>
                        <a:rPr lang="de-DE" sz="2000" baseline="0" dirty="0" smtClean="0">
                          <a:latin typeface="Arial" panose="020B0604020202020204" pitchFamily="34" charset="0"/>
                          <a:cs typeface="Arial" panose="020B0604020202020204" pitchFamily="34" charset="0"/>
                        </a:rPr>
                        <a:t> </a:t>
                      </a:r>
                      <a:r>
                        <a:rPr lang="de-DE" sz="2000" baseline="0" dirty="0" err="1" smtClean="0">
                          <a:latin typeface="Arial" panose="020B0604020202020204" pitchFamily="34" charset="0"/>
                          <a:cs typeface="Arial" panose="020B0604020202020204" pitchFamily="34" charset="0"/>
                        </a:rPr>
                        <a:t>from</a:t>
                      </a:r>
                      <a:r>
                        <a:rPr lang="de-DE" sz="2000" baseline="0" dirty="0" smtClean="0">
                          <a:latin typeface="Arial" panose="020B0604020202020204" pitchFamily="34" charset="0"/>
                          <a:cs typeface="Arial" panose="020B0604020202020204" pitchFamily="34" charset="0"/>
                        </a:rPr>
                        <a:t> </a:t>
                      </a:r>
                      <a:r>
                        <a:rPr lang="de-DE" sz="2000" baseline="0" dirty="0" err="1" smtClean="0">
                          <a:latin typeface="Arial" panose="020B0604020202020204" pitchFamily="34" charset="0"/>
                          <a:cs typeface="Arial" panose="020B0604020202020204" pitchFamily="34" charset="0"/>
                        </a:rPr>
                        <a:t>level</a:t>
                      </a:r>
                      <a:r>
                        <a:rPr lang="de-DE" sz="2000" baseline="0" dirty="0" smtClean="0">
                          <a:latin typeface="Arial" panose="020B0604020202020204" pitchFamily="34" charset="0"/>
                          <a:cs typeface="Arial" panose="020B0604020202020204" pitchFamily="34" charset="0"/>
                        </a:rPr>
                        <a:t> </a:t>
                      </a:r>
                      <a:r>
                        <a:rPr lang="de-DE" sz="2000" baseline="0" dirty="0" err="1" smtClean="0">
                          <a:latin typeface="Arial" panose="020B0604020202020204" pitchFamily="34" charset="0"/>
                          <a:cs typeface="Arial" panose="020B0604020202020204" pitchFamily="34" charset="0"/>
                        </a:rPr>
                        <a:t>and</a:t>
                      </a:r>
                      <a:r>
                        <a:rPr lang="de-DE" sz="2000" baseline="0" dirty="0" smtClean="0">
                          <a:latin typeface="Arial" panose="020B0604020202020204" pitchFamily="34" charset="0"/>
                          <a:cs typeface="Arial" panose="020B0604020202020204" pitchFamily="34" charset="0"/>
                        </a:rPr>
                        <a:t> </a:t>
                      </a:r>
                      <a:r>
                        <a:rPr lang="de-DE" sz="2000" baseline="0" dirty="0" err="1" smtClean="0">
                          <a:latin typeface="Arial" panose="020B0604020202020204" pitchFamily="34" charset="0"/>
                          <a:cs typeface="Arial" panose="020B0604020202020204" pitchFamily="34" charset="0"/>
                        </a:rPr>
                        <a:t>volatility</a:t>
                      </a:r>
                      <a:r>
                        <a:rPr lang="de-DE" sz="2000" baseline="0" dirty="0" smtClean="0">
                          <a:latin typeface="Arial" panose="020B0604020202020204" pitchFamily="34" charset="0"/>
                          <a:cs typeface="Arial" panose="020B0604020202020204" pitchFamily="34" charset="0"/>
                        </a:rPr>
                        <a:t> </a:t>
                      </a:r>
                      <a:r>
                        <a:rPr lang="de-DE" sz="2000" baseline="0" dirty="0" err="1" smtClean="0">
                          <a:latin typeface="Arial" panose="020B0604020202020204" pitchFamily="34" charset="0"/>
                          <a:cs typeface="Arial" panose="020B0604020202020204" pitchFamily="34" charset="0"/>
                        </a:rPr>
                        <a:t>of</a:t>
                      </a:r>
                      <a:r>
                        <a:rPr lang="de-DE" sz="2000" baseline="0" dirty="0" smtClean="0">
                          <a:latin typeface="Arial" panose="020B0604020202020204" pitchFamily="34" charset="0"/>
                          <a:cs typeface="Arial" panose="020B0604020202020204" pitchFamily="34" charset="0"/>
                        </a:rPr>
                        <a:t> </a:t>
                      </a:r>
                      <a:r>
                        <a:rPr lang="de-DE" sz="2000" baseline="0" dirty="0" err="1" smtClean="0">
                          <a:latin typeface="Arial" panose="020B0604020202020204" pitchFamily="34" charset="0"/>
                          <a:cs typeface="Arial" panose="020B0604020202020204" pitchFamily="34" charset="0"/>
                        </a:rPr>
                        <a:t>interest</a:t>
                      </a:r>
                      <a:r>
                        <a:rPr lang="de-DE" sz="2000" baseline="0" dirty="0" smtClean="0">
                          <a:latin typeface="Arial" panose="020B0604020202020204" pitchFamily="34" charset="0"/>
                          <a:cs typeface="Arial" panose="020B0604020202020204" pitchFamily="34" charset="0"/>
                        </a:rPr>
                        <a:t> </a:t>
                      </a:r>
                      <a:r>
                        <a:rPr lang="de-DE" sz="2000" baseline="0" dirty="0" err="1" smtClean="0">
                          <a:latin typeface="Arial" panose="020B0604020202020204" pitchFamily="34" charset="0"/>
                          <a:cs typeface="Arial" panose="020B0604020202020204" pitchFamily="34" charset="0"/>
                        </a:rPr>
                        <a:t>rates</a:t>
                      </a:r>
                      <a:endParaRPr lang="de-DE" sz="2000" dirty="0">
                        <a:latin typeface="Arial" panose="020B0604020202020204" pitchFamily="34" charset="0"/>
                        <a:cs typeface="Arial" panose="020B0604020202020204" pitchFamily="34" charset="0"/>
                      </a:endParaRPr>
                    </a:p>
                  </a:txBody>
                  <a:tcPr/>
                </a:tc>
                <a:tc>
                  <a:txBody>
                    <a:bodyPr/>
                    <a:lstStyle/>
                    <a:p>
                      <a:r>
                        <a:rPr lang="de-DE" sz="2000" dirty="0" err="1" smtClean="0">
                          <a:latin typeface="Arial" panose="020B0604020202020204" pitchFamily="34" charset="0"/>
                          <a:cs typeface="Arial" panose="020B0604020202020204" pitchFamily="34" charset="0"/>
                        </a:rPr>
                        <a:t>Mitigated</a:t>
                      </a:r>
                      <a:endParaRPr lang="de-DE" sz="2000" dirty="0">
                        <a:latin typeface="Arial" panose="020B0604020202020204" pitchFamily="34" charset="0"/>
                        <a:cs typeface="Arial" panose="020B0604020202020204" pitchFamily="34" charset="0"/>
                      </a:endParaRPr>
                    </a:p>
                  </a:txBody>
                  <a:tcPr/>
                </a:tc>
              </a:tr>
              <a:tr h="1161918">
                <a:tc>
                  <a:txBody>
                    <a:bodyPr/>
                    <a:lstStyle/>
                    <a:p>
                      <a:r>
                        <a:rPr lang="de-DE" sz="2000" dirty="0" err="1" smtClean="0">
                          <a:latin typeface="Arial" panose="020B0604020202020204" pitchFamily="34" charset="0"/>
                          <a:cs typeface="Arial" panose="020B0604020202020204" pitchFamily="34" charset="0"/>
                        </a:rPr>
                        <a:t>Credit</a:t>
                      </a:r>
                      <a:r>
                        <a:rPr lang="de-DE" sz="2000" dirty="0" smtClean="0">
                          <a:latin typeface="Arial" panose="020B0604020202020204" pitchFamily="34" charset="0"/>
                          <a:cs typeface="Arial" panose="020B0604020202020204" pitchFamily="34" charset="0"/>
                        </a:rPr>
                        <a:t> Default</a:t>
                      </a:r>
                      <a:endParaRPr lang="de-DE" sz="2000" dirty="0">
                        <a:latin typeface="Arial" panose="020B0604020202020204" pitchFamily="34" charset="0"/>
                        <a:cs typeface="Arial" panose="020B0604020202020204" pitchFamily="34" charset="0"/>
                      </a:endParaRPr>
                    </a:p>
                  </a:txBody>
                  <a:tcPr/>
                </a:tc>
                <a:tc>
                  <a:txBody>
                    <a:bodyPr/>
                    <a:lstStyle/>
                    <a:p>
                      <a:r>
                        <a:rPr lang="de-DE" sz="2000" dirty="0" err="1" smtClean="0">
                          <a:latin typeface="Arial" panose="020B0604020202020204" pitchFamily="34" charset="0"/>
                          <a:cs typeface="Arial" panose="020B0604020202020204" pitchFamily="34" charset="0"/>
                        </a:rPr>
                        <a:t>Risk</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of</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loss</a:t>
                      </a:r>
                      <a:r>
                        <a:rPr lang="de-DE" sz="2000" dirty="0" smtClean="0">
                          <a:latin typeface="Arial" panose="020B0604020202020204" pitchFamily="34" charset="0"/>
                          <a:cs typeface="Arial" panose="020B0604020202020204" pitchFamily="34" charset="0"/>
                        </a:rPr>
                        <a:t> on </a:t>
                      </a:r>
                      <a:r>
                        <a:rPr lang="de-DE" sz="2000" dirty="0" err="1" smtClean="0">
                          <a:latin typeface="Arial" panose="020B0604020202020204" pitchFamily="34" charset="0"/>
                          <a:cs typeface="Arial" panose="020B0604020202020204" pitchFamily="34" charset="0"/>
                        </a:rPr>
                        <a:t>the</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bond</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portfolio</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arising</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from</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issues</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default</a:t>
                      </a:r>
                      <a:endParaRPr lang="de-DE" sz="2000" dirty="0">
                        <a:latin typeface="Arial" panose="020B0604020202020204" pitchFamily="34" charset="0"/>
                        <a:cs typeface="Arial" panose="020B0604020202020204" pitchFamily="34" charset="0"/>
                      </a:endParaRPr>
                    </a:p>
                  </a:txBody>
                  <a:tcPr/>
                </a:tc>
                <a:tc>
                  <a:txBody>
                    <a:bodyPr/>
                    <a:lstStyle/>
                    <a:p>
                      <a:r>
                        <a:rPr lang="de-DE" sz="2000" dirty="0" smtClean="0">
                          <a:latin typeface="Arial" panose="020B0604020202020204" pitchFamily="34" charset="0"/>
                          <a:cs typeface="Arial" panose="020B0604020202020204" pitchFamily="34" charset="0"/>
                        </a:rPr>
                        <a:t>Default/</a:t>
                      </a:r>
                      <a:r>
                        <a:rPr lang="de-DE" sz="2000" dirty="0" err="1" smtClean="0">
                          <a:latin typeface="Arial" panose="020B0604020202020204" pitchFamily="34" charset="0"/>
                          <a:cs typeface="Arial" panose="020B0604020202020204" pitchFamily="34" charset="0"/>
                        </a:rPr>
                        <a:t>Risk</a:t>
                      </a:r>
                      <a:r>
                        <a:rPr lang="de-DE" sz="2000" baseline="0" dirty="0" smtClean="0">
                          <a:latin typeface="Arial" panose="020B0604020202020204" pitchFamily="34" charset="0"/>
                          <a:cs typeface="Arial" panose="020B0604020202020204" pitchFamily="34" charset="0"/>
                        </a:rPr>
                        <a:t> </a:t>
                      </a:r>
                      <a:r>
                        <a:rPr lang="de-DE" sz="2000" baseline="0" dirty="0" err="1" smtClean="0">
                          <a:latin typeface="Arial" panose="020B0604020202020204" pitchFamily="34" charset="0"/>
                          <a:cs typeface="Arial" panose="020B0604020202020204" pitchFamily="34" charset="0"/>
                        </a:rPr>
                        <a:t>retained</a:t>
                      </a:r>
                      <a:endParaRPr lang="de-DE" sz="2000" dirty="0">
                        <a:latin typeface="Arial" panose="020B0604020202020204" pitchFamily="34" charset="0"/>
                        <a:cs typeface="Arial" panose="020B0604020202020204" pitchFamily="34" charset="0"/>
                      </a:endParaRPr>
                    </a:p>
                  </a:txBody>
                  <a:tcPr/>
                </a:tc>
              </a:tr>
              <a:tr h="1161918">
                <a:tc>
                  <a:txBody>
                    <a:bodyPr/>
                    <a:lstStyle/>
                    <a:p>
                      <a:r>
                        <a:rPr lang="de-DE" sz="2000" dirty="0" err="1" smtClean="0">
                          <a:latin typeface="Arial" panose="020B0604020202020204" pitchFamily="34" charset="0"/>
                          <a:cs typeface="Arial" panose="020B0604020202020204" pitchFamily="34" charset="0"/>
                        </a:rPr>
                        <a:t>Credit</a:t>
                      </a:r>
                      <a:r>
                        <a:rPr lang="de-DE" sz="2000" baseline="0" dirty="0" smtClean="0">
                          <a:latin typeface="Arial" panose="020B0604020202020204" pitchFamily="34" charset="0"/>
                          <a:cs typeface="Arial" panose="020B0604020202020204" pitchFamily="34" charset="0"/>
                        </a:rPr>
                        <a:t> </a:t>
                      </a:r>
                      <a:r>
                        <a:rPr lang="de-DE" sz="2000" baseline="0" dirty="0" err="1" smtClean="0">
                          <a:latin typeface="Arial" panose="020B0604020202020204" pitchFamily="34" charset="0"/>
                          <a:cs typeface="Arial" panose="020B0604020202020204" pitchFamily="34" charset="0"/>
                        </a:rPr>
                        <a:t>Spread</a:t>
                      </a:r>
                      <a:endParaRPr lang="de-DE" sz="2000" dirty="0">
                        <a:latin typeface="Arial" panose="020B0604020202020204" pitchFamily="34" charset="0"/>
                        <a:cs typeface="Arial" panose="020B0604020202020204" pitchFamily="34" charset="0"/>
                      </a:endParaRPr>
                    </a:p>
                  </a:txBody>
                  <a:tcPr/>
                </a:tc>
                <a:tc>
                  <a:txBody>
                    <a:bodyPr/>
                    <a:lstStyle/>
                    <a:p>
                      <a:r>
                        <a:rPr lang="de-DE" sz="2000" dirty="0" err="1" smtClean="0">
                          <a:latin typeface="Arial" panose="020B0604020202020204" pitchFamily="34" charset="0"/>
                          <a:cs typeface="Arial" panose="020B0604020202020204" pitchFamily="34" charset="0"/>
                        </a:rPr>
                        <a:t>Risk</a:t>
                      </a:r>
                      <a:r>
                        <a:rPr lang="de-DE" sz="2000" baseline="0" dirty="0" smtClean="0">
                          <a:latin typeface="Arial" panose="020B0604020202020204" pitchFamily="34" charset="0"/>
                          <a:cs typeface="Arial" panose="020B0604020202020204" pitchFamily="34" charset="0"/>
                        </a:rPr>
                        <a:t> </a:t>
                      </a:r>
                      <a:r>
                        <a:rPr lang="de-DE" sz="2000" baseline="0" dirty="0" err="1" smtClean="0">
                          <a:latin typeface="Arial" panose="020B0604020202020204" pitchFamily="34" charset="0"/>
                          <a:cs typeface="Arial" panose="020B0604020202020204" pitchFamily="34" charset="0"/>
                        </a:rPr>
                        <a:t>arising</a:t>
                      </a:r>
                      <a:r>
                        <a:rPr lang="de-DE" sz="2000" baseline="0" dirty="0" smtClean="0">
                          <a:latin typeface="Arial" panose="020B0604020202020204" pitchFamily="34" charset="0"/>
                          <a:cs typeface="Arial" panose="020B0604020202020204" pitchFamily="34" charset="0"/>
                        </a:rPr>
                        <a:t> </a:t>
                      </a:r>
                      <a:r>
                        <a:rPr lang="de-DE" sz="2000" baseline="0" dirty="0" err="1" smtClean="0">
                          <a:latin typeface="Arial" panose="020B0604020202020204" pitchFamily="34" charset="0"/>
                          <a:cs typeface="Arial" panose="020B0604020202020204" pitchFamily="34" charset="0"/>
                        </a:rPr>
                        <a:t>from</a:t>
                      </a:r>
                      <a:r>
                        <a:rPr lang="de-DE" sz="2000" baseline="0" dirty="0" smtClean="0">
                          <a:latin typeface="Arial" panose="020B0604020202020204" pitchFamily="34" charset="0"/>
                          <a:cs typeface="Arial" panose="020B0604020202020204" pitchFamily="34" charset="0"/>
                        </a:rPr>
                        <a:t> </a:t>
                      </a:r>
                      <a:r>
                        <a:rPr lang="de-DE" sz="2000" baseline="0" dirty="0" err="1" smtClean="0">
                          <a:latin typeface="Arial" panose="020B0604020202020204" pitchFamily="34" charset="0"/>
                          <a:cs typeface="Arial" panose="020B0604020202020204" pitchFamily="34" charset="0"/>
                        </a:rPr>
                        <a:t>volatility</a:t>
                      </a:r>
                      <a:r>
                        <a:rPr lang="de-DE" sz="2000" baseline="0" dirty="0" smtClean="0">
                          <a:latin typeface="Arial" panose="020B0604020202020204" pitchFamily="34" charset="0"/>
                          <a:cs typeface="Arial" panose="020B0604020202020204" pitchFamily="34" charset="0"/>
                        </a:rPr>
                        <a:t> in </a:t>
                      </a:r>
                      <a:r>
                        <a:rPr lang="de-DE" sz="2000" baseline="0" dirty="0" err="1" smtClean="0">
                          <a:latin typeface="Arial" panose="020B0604020202020204" pitchFamily="34" charset="0"/>
                          <a:cs typeface="Arial" panose="020B0604020202020204" pitchFamily="34" charset="0"/>
                        </a:rPr>
                        <a:t>credit</a:t>
                      </a:r>
                      <a:r>
                        <a:rPr lang="de-DE" sz="2000" baseline="0" dirty="0" smtClean="0">
                          <a:latin typeface="Arial" panose="020B0604020202020204" pitchFamily="34" charset="0"/>
                          <a:cs typeface="Arial" panose="020B0604020202020204" pitchFamily="34" charset="0"/>
                        </a:rPr>
                        <a:t> </a:t>
                      </a:r>
                      <a:r>
                        <a:rPr lang="de-DE" sz="2000" baseline="0" dirty="0" err="1" smtClean="0">
                          <a:latin typeface="Arial" panose="020B0604020202020204" pitchFamily="34" charset="0"/>
                          <a:cs typeface="Arial" panose="020B0604020202020204" pitchFamily="34" charset="0"/>
                        </a:rPr>
                        <a:t>spreads</a:t>
                      </a:r>
                      <a:endParaRPr lang="de-DE" sz="2000" dirty="0">
                        <a:latin typeface="Arial" panose="020B0604020202020204" pitchFamily="34" charset="0"/>
                        <a:cs typeface="Arial" panose="020B0604020202020204" pitchFamily="34" charset="0"/>
                      </a:endParaRPr>
                    </a:p>
                  </a:txBody>
                  <a:tcPr/>
                </a:tc>
                <a:tc>
                  <a:txBody>
                    <a:bodyPr/>
                    <a:lstStyle/>
                    <a:p>
                      <a:r>
                        <a:rPr lang="de-DE" sz="2000" dirty="0" err="1" smtClean="0">
                          <a:latin typeface="Arial" panose="020B0604020202020204" pitchFamily="34" charset="0"/>
                          <a:cs typeface="Arial" panose="020B0604020202020204" pitchFamily="34" charset="0"/>
                        </a:rPr>
                        <a:t>Mitigated</a:t>
                      </a:r>
                      <a:endParaRPr lang="de-DE" sz="2000" dirty="0">
                        <a:latin typeface="Arial" panose="020B0604020202020204" pitchFamily="34" charset="0"/>
                        <a:cs typeface="Arial" panose="020B0604020202020204" pitchFamily="34" charset="0"/>
                      </a:endParaRPr>
                    </a:p>
                  </a:txBody>
                  <a:tcPr/>
                </a:tc>
              </a:tr>
              <a:tr h="1161918">
                <a:tc>
                  <a:txBody>
                    <a:bodyPr/>
                    <a:lstStyle/>
                    <a:p>
                      <a:r>
                        <a:rPr lang="de-DE" sz="2000" dirty="0" smtClean="0">
                          <a:latin typeface="Arial" panose="020B0604020202020204" pitchFamily="34" charset="0"/>
                          <a:cs typeface="Arial" panose="020B0604020202020204" pitchFamily="34" charset="0"/>
                        </a:rPr>
                        <a:t>Market </a:t>
                      </a:r>
                      <a:r>
                        <a:rPr lang="de-DE" sz="2000" dirty="0" err="1" smtClean="0">
                          <a:latin typeface="Arial" panose="020B0604020202020204" pitchFamily="34" charset="0"/>
                          <a:cs typeface="Arial" panose="020B0604020202020204" pitchFamily="34" charset="0"/>
                        </a:rPr>
                        <a:t>risks</a:t>
                      </a:r>
                      <a:endParaRPr lang="de-DE" sz="2000" dirty="0">
                        <a:latin typeface="Arial" panose="020B0604020202020204" pitchFamily="34" charset="0"/>
                        <a:cs typeface="Arial" panose="020B0604020202020204" pitchFamily="34" charset="0"/>
                      </a:endParaRPr>
                    </a:p>
                  </a:txBody>
                  <a:tcPr/>
                </a:tc>
                <a:tc>
                  <a:txBody>
                    <a:bodyPr/>
                    <a:lstStyle/>
                    <a:p>
                      <a:r>
                        <a:rPr lang="de-DE" sz="2000" dirty="0" err="1" smtClean="0">
                          <a:latin typeface="Arial" panose="020B0604020202020204" pitchFamily="34" charset="0"/>
                          <a:cs typeface="Arial" panose="020B0604020202020204" pitchFamily="34" charset="0"/>
                        </a:rPr>
                        <a:t>Risk</a:t>
                      </a:r>
                      <a:r>
                        <a:rPr lang="de-DE" sz="2000" baseline="0" dirty="0" smtClean="0">
                          <a:latin typeface="Arial" panose="020B0604020202020204" pitchFamily="34" charset="0"/>
                          <a:cs typeface="Arial" panose="020B0604020202020204" pitchFamily="34" charset="0"/>
                        </a:rPr>
                        <a:t> </a:t>
                      </a:r>
                      <a:r>
                        <a:rPr lang="de-DE" sz="2000" baseline="0" dirty="0" err="1" smtClean="0">
                          <a:latin typeface="Arial" panose="020B0604020202020204" pitchFamily="34" charset="0"/>
                          <a:cs typeface="Arial" panose="020B0604020202020204" pitchFamily="34" charset="0"/>
                        </a:rPr>
                        <a:t>of</a:t>
                      </a:r>
                      <a:r>
                        <a:rPr lang="de-DE" sz="2000" baseline="0" dirty="0" smtClean="0">
                          <a:latin typeface="Arial" panose="020B0604020202020204" pitchFamily="34" charset="0"/>
                          <a:cs typeface="Arial" panose="020B0604020202020204" pitchFamily="34" charset="0"/>
                        </a:rPr>
                        <a:t> </a:t>
                      </a:r>
                      <a:r>
                        <a:rPr lang="de-DE" sz="2000" baseline="0" dirty="0" err="1" smtClean="0">
                          <a:latin typeface="Arial" panose="020B0604020202020204" pitchFamily="34" charset="0"/>
                          <a:cs typeface="Arial" panose="020B0604020202020204" pitchFamily="34" charset="0"/>
                        </a:rPr>
                        <a:t>loss</a:t>
                      </a:r>
                      <a:r>
                        <a:rPr lang="de-DE" sz="2000" baseline="0" dirty="0" smtClean="0">
                          <a:latin typeface="Arial" panose="020B0604020202020204" pitchFamily="34" charset="0"/>
                          <a:cs typeface="Arial" panose="020B0604020202020204" pitchFamily="34" charset="0"/>
                        </a:rPr>
                        <a:t> on </a:t>
                      </a:r>
                      <a:r>
                        <a:rPr lang="de-DE" sz="2000" baseline="0" dirty="0" err="1" smtClean="0">
                          <a:latin typeface="Arial" panose="020B0604020202020204" pitchFamily="34" charset="0"/>
                          <a:cs typeface="Arial" panose="020B0604020202020204" pitchFamily="34" charset="0"/>
                        </a:rPr>
                        <a:t>equity</a:t>
                      </a:r>
                      <a:r>
                        <a:rPr lang="de-DE" sz="2000" baseline="0" dirty="0" smtClean="0">
                          <a:latin typeface="Arial" panose="020B0604020202020204" pitchFamily="34" charset="0"/>
                          <a:cs typeface="Arial" panose="020B0604020202020204" pitchFamily="34" charset="0"/>
                        </a:rPr>
                        <a:t>, real </a:t>
                      </a:r>
                      <a:r>
                        <a:rPr lang="de-DE" sz="2000" baseline="0" dirty="0" err="1" smtClean="0">
                          <a:latin typeface="Arial" panose="020B0604020202020204" pitchFamily="34" charset="0"/>
                          <a:cs typeface="Arial" panose="020B0604020202020204" pitchFamily="34" charset="0"/>
                        </a:rPr>
                        <a:t>estate</a:t>
                      </a:r>
                      <a:r>
                        <a:rPr lang="de-DE" sz="2000" baseline="0" dirty="0" smtClean="0">
                          <a:latin typeface="Arial" panose="020B0604020202020204" pitchFamily="34" charset="0"/>
                          <a:cs typeface="Arial" panose="020B0604020202020204" pitchFamily="34" charset="0"/>
                        </a:rPr>
                        <a:t> </a:t>
                      </a:r>
                      <a:r>
                        <a:rPr lang="de-DE" sz="2000" baseline="0" dirty="0" err="1" smtClean="0">
                          <a:latin typeface="Arial" panose="020B0604020202020204" pitchFamily="34" charset="0"/>
                          <a:cs typeface="Arial" panose="020B0604020202020204" pitchFamily="34" charset="0"/>
                        </a:rPr>
                        <a:t>and</a:t>
                      </a:r>
                      <a:r>
                        <a:rPr lang="de-DE" sz="2000" baseline="0" dirty="0" smtClean="0">
                          <a:latin typeface="Arial" panose="020B0604020202020204" pitchFamily="34" charset="0"/>
                          <a:cs typeface="Arial" panose="020B0604020202020204" pitchFamily="34" charset="0"/>
                        </a:rPr>
                        <a:t> </a:t>
                      </a:r>
                      <a:r>
                        <a:rPr lang="de-DE" sz="2000" baseline="0" dirty="0" err="1" smtClean="0">
                          <a:latin typeface="Arial" panose="020B0604020202020204" pitchFamily="34" charset="0"/>
                          <a:cs typeface="Arial" panose="020B0604020202020204" pitchFamily="34" charset="0"/>
                        </a:rPr>
                        <a:t>other</a:t>
                      </a:r>
                      <a:r>
                        <a:rPr lang="de-DE" sz="2000" baseline="0" dirty="0" smtClean="0">
                          <a:latin typeface="Arial" panose="020B0604020202020204" pitchFamily="34" charset="0"/>
                          <a:cs typeface="Arial" panose="020B0604020202020204" pitchFamily="34" charset="0"/>
                        </a:rPr>
                        <a:t> </a:t>
                      </a:r>
                      <a:r>
                        <a:rPr lang="de-DE" sz="2000" baseline="0" dirty="0" err="1" smtClean="0">
                          <a:latin typeface="Arial" panose="020B0604020202020204" pitchFamily="34" charset="0"/>
                          <a:cs typeface="Arial" panose="020B0604020202020204" pitchFamily="34" charset="0"/>
                        </a:rPr>
                        <a:t>investments</a:t>
                      </a:r>
                      <a:endParaRPr lang="de-DE" sz="2000" dirty="0">
                        <a:latin typeface="Arial" panose="020B0604020202020204" pitchFamily="34" charset="0"/>
                        <a:cs typeface="Arial" panose="020B0604020202020204" pitchFamily="34" charset="0"/>
                      </a:endParaRPr>
                    </a:p>
                  </a:txBody>
                  <a:tcPr/>
                </a:tc>
                <a:tc>
                  <a:txBody>
                    <a:bodyPr/>
                    <a:lstStyle/>
                    <a:p>
                      <a:r>
                        <a:rPr lang="de-DE" sz="2000" dirty="0" err="1" smtClean="0">
                          <a:latin typeface="Arial" panose="020B0604020202020204" pitchFamily="34" charset="0"/>
                          <a:cs typeface="Arial" panose="020B0604020202020204" pitchFamily="34" charset="0"/>
                        </a:rPr>
                        <a:t>Mitigated</a:t>
                      </a:r>
                      <a:endParaRPr lang="de-DE"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03590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ICS/</a:t>
            </a:r>
            <a:r>
              <a:rPr lang="de-DE" b="1" dirty="0" err="1" smtClean="0"/>
              <a:t>Solvency</a:t>
            </a:r>
            <a:r>
              <a:rPr lang="de-DE" b="1" dirty="0" smtClean="0"/>
              <a:t> II </a:t>
            </a:r>
            <a:r>
              <a:rPr lang="de-DE" b="1" dirty="0"/>
              <a:t>I</a:t>
            </a:r>
            <a:r>
              <a:rPr lang="de-DE" b="1" dirty="0" smtClean="0"/>
              <a:t>mpacts	</a:t>
            </a:r>
            <a:endParaRPr lang="de-DE" b="1" dirty="0"/>
          </a:p>
        </p:txBody>
      </p:sp>
      <p:sp>
        <p:nvSpPr>
          <p:cNvPr id="3" name="Inhaltsplatzhalter 2"/>
          <p:cNvSpPr>
            <a:spLocks noGrp="1"/>
          </p:cNvSpPr>
          <p:nvPr>
            <p:ph sz="half" idx="4294967295"/>
          </p:nvPr>
        </p:nvSpPr>
        <p:spPr>
          <a:xfrm>
            <a:off x="400050" y="1311275"/>
            <a:ext cx="8207375" cy="4940300"/>
          </a:xfrm>
          <a:prstGeom prst="rect">
            <a:avLst/>
          </a:prstGeom>
        </p:spPr>
        <p:txBody>
          <a:bodyPr/>
          <a:lstStyle/>
          <a:p>
            <a:pPr marL="628650" indent="-628650">
              <a:buFont typeface="Wingdings" panose="05000000000000000000" pitchFamily="2" charset="2"/>
              <a:buChar char="Ø"/>
            </a:pPr>
            <a:r>
              <a:rPr lang="de-DE" sz="2400" dirty="0" smtClean="0"/>
              <a:t>Can </a:t>
            </a:r>
            <a:r>
              <a:rPr lang="de-DE" sz="2400" dirty="0" err="1" smtClean="0"/>
              <a:t>reduce</a:t>
            </a:r>
            <a:r>
              <a:rPr lang="de-DE" sz="2400" dirty="0" smtClean="0"/>
              <a:t> </a:t>
            </a:r>
            <a:r>
              <a:rPr lang="de-DE" sz="2400" dirty="0" err="1" smtClean="0"/>
              <a:t>the</a:t>
            </a:r>
            <a:r>
              <a:rPr lang="de-DE" sz="2400" dirty="0" smtClean="0"/>
              <a:t> </a:t>
            </a:r>
            <a:r>
              <a:rPr lang="de-DE" sz="2400" dirty="0" err="1" smtClean="0"/>
              <a:t>net</a:t>
            </a:r>
            <a:r>
              <a:rPr lang="de-DE" sz="2400" dirty="0" smtClean="0"/>
              <a:t> </a:t>
            </a:r>
            <a:r>
              <a:rPr lang="de-DE" sz="2400" dirty="0" err="1" smtClean="0"/>
              <a:t>liability</a:t>
            </a:r>
            <a:r>
              <a:rPr lang="de-DE" sz="2400" dirty="0" smtClean="0"/>
              <a:t> </a:t>
            </a:r>
            <a:r>
              <a:rPr lang="de-DE" sz="2400" dirty="0" err="1" smtClean="0"/>
              <a:t>under</a:t>
            </a:r>
            <a:r>
              <a:rPr lang="de-DE" sz="2400" dirty="0" smtClean="0"/>
              <a:t> ICS </a:t>
            </a:r>
            <a:r>
              <a:rPr lang="de-DE" sz="2400" dirty="0" err="1" smtClean="0"/>
              <a:t>valuation</a:t>
            </a:r>
            <a:endParaRPr lang="de-DE" sz="2400" dirty="0" smtClean="0"/>
          </a:p>
          <a:p>
            <a:pPr marL="628650" indent="-628650">
              <a:buFont typeface="Wingdings" panose="05000000000000000000" pitchFamily="2" charset="2"/>
              <a:buChar char="Ø"/>
            </a:pPr>
            <a:r>
              <a:rPr lang="de-DE" sz="2400" dirty="0" smtClean="0"/>
              <a:t>Substantial </a:t>
            </a:r>
            <a:r>
              <a:rPr lang="de-DE" sz="2400" dirty="0" err="1" smtClean="0"/>
              <a:t>reduction</a:t>
            </a:r>
            <a:r>
              <a:rPr lang="de-DE" sz="2400" dirty="0" smtClean="0"/>
              <a:t> </a:t>
            </a:r>
            <a:r>
              <a:rPr lang="de-DE" sz="2400" dirty="0" err="1" smtClean="0"/>
              <a:t>of</a:t>
            </a:r>
            <a:r>
              <a:rPr lang="de-DE" sz="2400" dirty="0" smtClean="0"/>
              <a:t> </a:t>
            </a:r>
            <a:r>
              <a:rPr lang="de-DE" sz="2400" dirty="0" err="1" smtClean="0"/>
              <a:t>market</a:t>
            </a:r>
            <a:r>
              <a:rPr lang="de-DE" sz="2400" dirty="0" smtClean="0"/>
              <a:t> </a:t>
            </a:r>
            <a:r>
              <a:rPr lang="de-DE" sz="2400" dirty="0" err="1" smtClean="0"/>
              <a:t>risks</a:t>
            </a:r>
            <a:r>
              <a:rPr lang="de-DE" sz="2400" dirty="0" smtClean="0"/>
              <a:t> </a:t>
            </a:r>
          </a:p>
          <a:p>
            <a:pPr marL="628650" indent="-628650">
              <a:buFont typeface="Wingdings" panose="05000000000000000000" pitchFamily="2" charset="2"/>
              <a:buChar char="Ø"/>
            </a:pPr>
            <a:r>
              <a:rPr lang="de-DE" sz="2400" dirty="0" err="1" smtClean="0"/>
              <a:t>Increase</a:t>
            </a:r>
            <a:r>
              <a:rPr lang="de-DE" sz="2400" dirty="0" smtClean="0"/>
              <a:t> </a:t>
            </a:r>
            <a:r>
              <a:rPr lang="de-DE" sz="2400" dirty="0" err="1" smtClean="0"/>
              <a:t>of</a:t>
            </a:r>
            <a:r>
              <a:rPr lang="de-DE" sz="2400" dirty="0" smtClean="0"/>
              <a:t> </a:t>
            </a:r>
            <a:r>
              <a:rPr lang="de-DE" sz="2400" dirty="0" err="1" smtClean="0"/>
              <a:t>own</a:t>
            </a:r>
            <a:r>
              <a:rPr lang="de-DE" sz="2400" dirty="0" smtClean="0"/>
              <a:t> </a:t>
            </a:r>
            <a:r>
              <a:rPr lang="de-DE" sz="2400" dirty="0" err="1" smtClean="0"/>
              <a:t>funds</a:t>
            </a:r>
            <a:endParaRPr lang="de-DE" sz="2400" dirty="0" smtClean="0"/>
          </a:p>
          <a:p>
            <a:pPr marL="628650" indent="-628650">
              <a:buFont typeface="Wingdings" panose="05000000000000000000" pitchFamily="2" charset="2"/>
              <a:buChar char="Ø"/>
            </a:pPr>
            <a:r>
              <a:rPr lang="de-DE" sz="2400" dirty="0" err="1" smtClean="0"/>
              <a:t>Lower</a:t>
            </a:r>
            <a:r>
              <a:rPr lang="de-DE" sz="2400" dirty="0" smtClean="0"/>
              <a:t> </a:t>
            </a:r>
            <a:r>
              <a:rPr lang="de-DE" sz="2400" dirty="0" err="1" smtClean="0"/>
              <a:t>capital</a:t>
            </a:r>
            <a:r>
              <a:rPr lang="de-DE" sz="2400" dirty="0" smtClean="0"/>
              <a:t> </a:t>
            </a:r>
            <a:r>
              <a:rPr lang="de-DE" sz="2400" dirty="0" err="1" smtClean="0"/>
              <a:t>requirements</a:t>
            </a:r>
            <a:r>
              <a:rPr lang="de-DE" sz="2400" dirty="0" smtClean="0"/>
              <a:t> </a:t>
            </a:r>
          </a:p>
          <a:p>
            <a:pPr marL="628650" indent="-628650">
              <a:buFont typeface="Wingdings" panose="05000000000000000000" pitchFamily="2" charset="2"/>
              <a:buChar char="Ø"/>
            </a:pPr>
            <a:r>
              <a:rPr lang="de-DE" sz="2400" dirty="0" smtClean="0"/>
              <a:t>More </a:t>
            </a:r>
            <a:r>
              <a:rPr lang="de-DE" sz="2400" dirty="0" err="1" smtClean="0"/>
              <a:t>stable</a:t>
            </a:r>
            <a:r>
              <a:rPr lang="de-DE" sz="2400" dirty="0" smtClean="0"/>
              <a:t> </a:t>
            </a:r>
            <a:r>
              <a:rPr lang="de-DE" sz="2400" dirty="0" err="1" smtClean="0"/>
              <a:t>solvency</a:t>
            </a:r>
            <a:r>
              <a:rPr lang="de-DE" sz="2400" dirty="0" smtClean="0"/>
              <a:t> </a:t>
            </a:r>
            <a:r>
              <a:rPr lang="de-DE" sz="2400" dirty="0" err="1" smtClean="0"/>
              <a:t>ratio</a:t>
            </a:r>
            <a:endParaRPr lang="de-DE" sz="2400" dirty="0" smtClean="0"/>
          </a:p>
          <a:p>
            <a:endParaRPr lang="de-DE" sz="2400" dirty="0" smtClean="0"/>
          </a:p>
          <a:p>
            <a:pPr marL="0" indent="0">
              <a:buNone/>
            </a:pPr>
            <a:r>
              <a:rPr lang="de-DE" sz="2400" b="1" dirty="0" err="1" smtClean="0"/>
              <a:t>Supervisory</a:t>
            </a:r>
            <a:r>
              <a:rPr lang="de-DE" sz="2400" b="1" dirty="0" smtClean="0"/>
              <a:t> Recognition</a:t>
            </a:r>
          </a:p>
          <a:p>
            <a:pPr marL="628650" indent="-628650">
              <a:buFont typeface="Wingdings" panose="05000000000000000000" pitchFamily="2" charset="2"/>
              <a:buChar char="Ø"/>
            </a:pPr>
            <a:r>
              <a:rPr lang="de-DE" sz="2400" dirty="0" err="1" smtClean="0"/>
              <a:t>Reinsurance</a:t>
            </a:r>
            <a:r>
              <a:rPr lang="de-DE" sz="2400" dirty="0" smtClean="0"/>
              <a:t> </a:t>
            </a:r>
            <a:r>
              <a:rPr lang="de-DE" sz="2400" dirty="0" err="1" smtClean="0"/>
              <a:t>of</a:t>
            </a:r>
            <a:r>
              <a:rPr lang="de-DE" sz="2400" dirty="0" smtClean="0"/>
              <a:t> </a:t>
            </a:r>
            <a:r>
              <a:rPr lang="de-DE" sz="2400" dirty="0" err="1" smtClean="0"/>
              <a:t>market</a:t>
            </a:r>
            <a:r>
              <a:rPr lang="de-DE" sz="2400" dirty="0" smtClean="0"/>
              <a:t> </a:t>
            </a:r>
            <a:r>
              <a:rPr lang="de-DE" sz="2400" dirty="0" err="1" smtClean="0"/>
              <a:t>risks</a:t>
            </a:r>
            <a:r>
              <a:rPr lang="de-DE" sz="2400" dirty="0" smtClean="0"/>
              <a:t> </a:t>
            </a:r>
            <a:r>
              <a:rPr lang="de-DE" sz="2400" dirty="0" err="1" smtClean="0"/>
              <a:t>to</a:t>
            </a:r>
            <a:r>
              <a:rPr lang="de-DE" sz="2400" dirty="0" smtClean="0"/>
              <a:t> </a:t>
            </a:r>
            <a:r>
              <a:rPr lang="de-DE" sz="2400" dirty="0" err="1" smtClean="0"/>
              <a:t>be</a:t>
            </a:r>
            <a:r>
              <a:rPr lang="de-DE" sz="2400" dirty="0" smtClean="0"/>
              <a:t> </a:t>
            </a:r>
            <a:r>
              <a:rPr lang="de-DE" sz="2400" dirty="0" err="1" smtClean="0"/>
              <a:t>classified</a:t>
            </a:r>
            <a:r>
              <a:rPr lang="de-DE" sz="2400" dirty="0" smtClean="0"/>
              <a:t> </a:t>
            </a:r>
            <a:r>
              <a:rPr lang="de-DE" sz="2400" dirty="0" err="1" smtClean="0"/>
              <a:t>as</a:t>
            </a:r>
            <a:r>
              <a:rPr lang="de-DE" sz="2400" dirty="0" smtClean="0"/>
              <a:t> „</a:t>
            </a:r>
            <a:r>
              <a:rPr lang="de-DE" sz="2400" dirty="0" err="1" smtClean="0"/>
              <a:t>reinsurance</a:t>
            </a:r>
            <a:r>
              <a:rPr lang="de-DE" sz="2400" dirty="0" smtClean="0"/>
              <a:t>“, not </a:t>
            </a:r>
            <a:r>
              <a:rPr lang="de-DE" sz="2400" dirty="0" err="1" smtClean="0"/>
              <a:t>financial</a:t>
            </a:r>
            <a:r>
              <a:rPr lang="de-DE" sz="2400" dirty="0" smtClean="0"/>
              <a:t> </a:t>
            </a:r>
            <a:r>
              <a:rPr lang="de-DE" sz="2400" dirty="0" err="1" smtClean="0"/>
              <a:t>instrument</a:t>
            </a:r>
            <a:r>
              <a:rPr lang="de-DE" sz="2400" dirty="0" smtClean="0"/>
              <a:t> („</a:t>
            </a:r>
            <a:r>
              <a:rPr lang="de-DE" sz="2400" dirty="0" err="1" smtClean="0"/>
              <a:t>banking</a:t>
            </a:r>
            <a:r>
              <a:rPr lang="de-DE" sz="2400" dirty="0" smtClean="0"/>
              <a:t>“ </a:t>
            </a:r>
            <a:r>
              <a:rPr lang="de-DE" sz="2400" dirty="0" err="1" smtClean="0"/>
              <a:t>licence</a:t>
            </a:r>
            <a:r>
              <a:rPr lang="de-DE" sz="2400" dirty="0" smtClean="0"/>
              <a:t>)</a:t>
            </a:r>
          </a:p>
          <a:p>
            <a:pPr marL="628650" indent="-628650">
              <a:buFont typeface="Wingdings" panose="05000000000000000000" pitchFamily="2" charset="2"/>
              <a:buChar char="Ø"/>
            </a:pPr>
            <a:r>
              <a:rPr lang="de-DE" sz="2400" dirty="0" smtClean="0"/>
              <a:t>Transfer </a:t>
            </a:r>
            <a:r>
              <a:rPr lang="de-DE" sz="2400" dirty="0" err="1" smtClean="0"/>
              <a:t>of</a:t>
            </a:r>
            <a:r>
              <a:rPr lang="de-DE" sz="2400" dirty="0" smtClean="0"/>
              <a:t> </a:t>
            </a:r>
            <a:r>
              <a:rPr lang="de-DE" sz="2400" dirty="0" err="1" smtClean="0"/>
              <a:t>market</a:t>
            </a:r>
            <a:r>
              <a:rPr lang="de-DE" sz="2400" dirty="0" smtClean="0"/>
              <a:t> </a:t>
            </a:r>
            <a:r>
              <a:rPr lang="de-DE" sz="2400" dirty="0" err="1" smtClean="0"/>
              <a:t>risks</a:t>
            </a:r>
            <a:r>
              <a:rPr lang="de-DE" sz="2400" dirty="0" smtClean="0"/>
              <a:t> </a:t>
            </a:r>
            <a:r>
              <a:rPr lang="de-DE" sz="2400" dirty="0" err="1" smtClean="0"/>
              <a:t>should</a:t>
            </a:r>
            <a:r>
              <a:rPr lang="de-DE" sz="2400" dirty="0" smtClean="0"/>
              <a:t> not </a:t>
            </a:r>
            <a:r>
              <a:rPr lang="de-DE" sz="2400" dirty="0" err="1" smtClean="0"/>
              <a:t>imply</a:t>
            </a:r>
            <a:r>
              <a:rPr lang="de-DE" sz="2400" dirty="0" smtClean="0"/>
              <a:t> a </a:t>
            </a:r>
            <a:r>
              <a:rPr lang="de-DE" sz="2400" dirty="0" err="1" smtClean="0"/>
              <a:t>classification</a:t>
            </a:r>
            <a:r>
              <a:rPr lang="de-DE" sz="2400" dirty="0" smtClean="0"/>
              <a:t> </a:t>
            </a:r>
            <a:r>
              <a:rPr lang="de-DE" sz="2400" dirty="0" err="1" smtClean="0"/>
              <a:t>as</a:t>
            </a:r>
            <a:r>
              <a:rPr lang="de-DE" sz="2400" dirty="0" smtClean="0"/>
              <a:t> „finite/</a:t>
            </a:r>
            <a:r>
              <a:rPr lang="de-DE" sz="2400" dirty="0" err="1" smtClean="0"/>
              <a:t>financial</a:t>
            </a:r>
            <a:r>
              <a:rPr lang="de-DE" sz="2400" dirty="0" smtClean="0"/>
              <a:t> </a:t>
            </a:r>
            <a:r>
              <a:rPr lang="de-DE" sz="2400" dirty="0" err="1" smtClean="0"/>
              <a:t>reinsurance</a:t>
            </a:r>
            <a:r>
              <a:rPr lang="de-DE" sz="2400" dirty="0" smtClean="0"/>
              <a:t>“</a:t>
            </a:r>
            <a:endParaRPr lang="de-DE" sz="2400" dirty="0"/>
          </a:p>
        </p:txBody>
      </p:sp>
    </p:spTree>
    <p:extLst>
      <p:ext uri="{BB962C8B-B14F-4D97-AF65-F5344CB8AC3E}">
        <p14:creationId xmlns:p14="http://schemas.microsoft.com/office/powerpoint/2010/main" val="3229765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6075" y="391475"/>
            <a:ext cx="6480000" cy="468000"/>
          </a:xfrm>
        </p:spPr>
        <p:txBody>
          <a:bodyPr/>
          <a:lstStyle/>
          <a:p>
            <a:r>
              <a:rPr lang="de-DE" b="1" dirty="0" err="1" smtClean="0"/>
              <a:t>Supervisory</a:t>
            </a:r>
            <a:r>
              <a:rPr lang="de-DE" b="1" dirty="0" smtClean="0"/>
              <a:t> View Germany </a:t>
            </a:r>
            <a:br>
              <a:rPr lang="de-DE" b="1" dirty="0" smtClean="0"/>
            </a:br>
            <a:r>
              <a:rPr lang="de-DE" b="1" dirty="0" smtClean="0"/>
              <a:t>(Life </a:t>
            </a:r>
            <a:r>
              <a:rPr lang="de-DE" b="1" dirty="0"/>
              <a:t>I</a:t>
            </a:r>
            <a:r>
              <a:rPr lang="de-DE" b="1" dirty="0" smtClean="0"/>
              <a:t>nsurance</a:t>
            </a:r>
            <a:r>
              <a:rPr lang="de-DE" dirty="0" smtClean="0"/>
              <a:t>)</a:t>
            </a:r>
            <a:endParaRPr lang="de-DE" dirty="0"/>
          </a:p>
        </p:txBody>
      </p:sp>
      <p:sp>
        <p:nvSpPr>
          <p:cNvPr id="3" name="Inhaltsplatzhalter 2"/>
          <p:cNvSpPr>
            <a:spLocks noGrp="1"/>
          </p:cNvSpPr>
          <p:nvPr>
            <p:ph sz="half" idx="4294967295"/>
          </p:nvPr>
        </p:nvSpPr>
        <p:spPr>
          <a:xfrm>
            <a:off x="239400" y="1422400"/>
            <a:ext cx="8207375" cy="4940300"/>
          </a:xfrm>
          <a:prstGeom prst="rect">
            <a:avLst/>
          </a:prstGeom>
        </p:spPr>
        <p:txBody>
          <a:bodyPr/>
          <a:lstStyle/>
          <a:p>
            <a:pPr marL="0" indent="0">
              <a:buNone/>
            </a:pPr>
            <a:endParaRPr lang="de-DE" sz="2400" b="1" dirty="0" smtClean="0"/>
          </a:p>
          <a:p>
            <a:pPr marL="0" indent="0">
              <a:buNone/>
            </a:pPr>
            <a:r>
              <a:rPr lang="de-DE" sz="2400" b="1" dirty="0" err="1" smtClean="0"/>
              <a:t>Possible</a:t>
            </a:r>
            <a:r>
              <a:rPr lang="de-DE" sz="2400" b="1" dirty="0" smtClean="0"/>
              <a:t> </a:t>
            </a:r>
            <a:r>
              <a:rPr lang="de-DE" sz="2400" b="1" dirty="0" err="1" smtClean="0"/>
              <a:t>effects</a:t>
            </a:r>
            <a:r>
              <a:rPr lang="de-DE" sz="2400" b="1" dirty="0" smtClean="0"/>
              <a:t> </a:t>
            </a:r>
            <a:r>
              <a:rPr lang="de-DE" sz="2400" b="1" dirty="0" err="1" smtClean="0"/>
              <a:t>of</a:t>
            </a:r>
            <a:r>
              <a:rPr lang="de-DE" sz="2400" b="1" dirty="0" smtClean="0"/>
              <a:t> </a:t>
            </a:r>
            <a:r>
              <a:rPr lang="de-DE" sz="2400" b="1" dirty="0" err="1" smtClean="0"/>
              <a:t>reinsurance</a:t>
            </a:r>
            <a:r>
              <a:rPr lang="de-DE" sz="2400" b="1" dirty="0" smtClean="0"/>
              <a:t> </a:t>
            </a:r>
            <a:r>
              <a:rPr lang="de-DE" sz="2400" b="1" dirty="0" err="1" smtClean="0"/>
              <a:t>of</a:t>
            </a:r>
            <a:r>
              <a:rPr lang="de-DE" sz="2400" b="1" dirty="0" smtClean="0"/>
              <a:t> </a:t>
            </a:r>
            <a:r>
              <a:rPr lang="de-DE" sz="2400" b="1" dirty="0" err="1" smtClean="0"/>
              <a:t>guaranteed</a:t>
            </a:r>
            <a:r>
              <a:rPr lang="de-DE" sz="2400" b="1" dirty="0" smtClean="0"/>
              <a:t> </a:t>
            </a:r>
            <a:r>
              <a:rPr lang="de-DE" sz="2400" b="1" dirty="0" err="1" smtClean="0"/>
              <a:t>interest</a:t>
            </a:r>
            <a:r>
              <a:rPr lang="de-DE" sz="2400" b="1" dirty="0" smtClean="0"/>
              <a:t> </a:t>
            </a:r>
            <a:r>
              <a:rPr lang="de-DE" sz="2400" b="1" dirty="0" err="1" smtClean="0"/>
              <a:t>rates</a:t>
            </a:r>
            <a:endParaRPr lang="de-DE" sz="2400" b="1" dirty="0" smtClean="0"/>
          </a:p>
          <a:p>
            <a:pPr marL="0" indent="0">
              <a:buNone/>
            </a:pPr>
            <a:endParaRPr lang="de-DE" sz="2400" b="1" dirty="0" smtClean="0"/>
          </a:p>
          <a:p>
            <a:pPr marL="457200" indent="-457200">
              <a:buFont typeface="+mj-lt"/>
              <a:buAutoNum type="arabicPeriod"/>
            </a:pPr>
            <a:r>
              <a:rPr lang="de-DE" sz="2400" dirty="0" smtClean="0"/>
              <a:t>Transfer </a:t>
            </a:r>
            <a:r>
              <a:rPr lang="de-DE" sz="2400" dirty="0" err="1" smtClean="0"/>
              <a:t>of</a:t>
            </a:r>
            <a:r>
              <a:rPr lang="de-DE" sz="2400" dirty="0" smtClean="0"/>
              <a:t> </a:t>
            </a:r>
            <a:r>
              <a:rPr lang="de-DE" sz="2400" dirty="0" err="1" smtClean="0"/>
              <a:t>profits</a:t>
            </a:r>
            <a:r>
              <a:rPr lang="de-DE" sz="2400" dirty="0" smtClean="0"/>
              <a:t> </a:t>
            </a:r>
            <a:r>
              <a:rPr lang="de-DE" sz="2400" dirty="0" err="1" smtClean="0"/>
              <a:t>from</a:t>
            </a:r>
            <a:r>
              <a:rPr lang="de-DE" sz="2400" dirty="0" smtClean="0"/>
              <a:t> </a:t>
            </a:r>
            <a:r>
              <a:rPr lang="de-DE" sz="2400" dirty="0" err="1" smtClean="0"/>
              <a:t>cedent</a:t>
            </a:r>
            <a:r>
              <a:rPr lang="de-DE" sz="2400" dirty="0" smtClean="0"/>
              <a:t> </a:t>
            </a:r>
            <a:r>
              <a:rPr lang="de-DE" sz="2400" dirty="0" err="1" smtClean="0"/>
              <a:t>to</a:t>
            </a:r>
            <a:r>
              <a:rPr lang="de-DE" sz="2400" dirty="0" smtClean="0"/>
              <a:t> </a:t>
            </a:r>
            <a:r>
              <a:rPr lang="de-DE" sz="2400" dirty="0" err="1" smtClean="0"/>
              <a:t>reinsurer</a:t>
            </a:r>
            <a:endParaRPr lang="de-DE" sz="2400" dirty="0" smtClean="0"/>
          </a:p>
          <a:p>
            <a:pPr marL="457200" indent="-457200">
              <a:buFont typeface="+mj-lt"/>
              <a:buAutoNum type="arabicPeriod"/>
            </a:pPr>
            <a:endParaRPr lang="de-DE" sz="1200" dirty="0" smtClean="0"/>
          </a:p>
          <a:p>
            <a:pPr marL="457200" indent="-457200">
              <a:buFont typeface="+mj-lt"/>
              <a:buAutoNum type="arabicPeriod"/>
            </a:pPr>
            <a:r>
              <a:rPr lang="de-DE" sz="2400" dirty="0" smtClean="0"/>
              <a:t>Transfer </a:t>
            </a:r>
            <a:r>
              <a:rPr lang="de-DE" sz="2400" dirty="0" err="1" smtClean="0"/>
              <a:t>between</a:t>
            </a:r>
            <a:r>
              <a:rPr lang="de-DE" sz="2400" dirty="0" smtClean="0"/>
              <a:t> </a:t>
            </a:r>
            <a:r>
              <a:rPr lang="de-DE" sz="2400" dirty="0" err="1" smtClean="0"/>
              <a:t>the</a:t>
            </a:r>
            <a:r>
              <a:rPr lang="de-DE" sz="2400" dirty="0" smtClean="0"/>
              <a:t> </a:t>
            </a:r>
            <a:r>
              <a:rPr lang="de-DE" sz="2400" dirty="0" err="1" smtClean="0"/>
              <a:t>sources</a:t>
            </a:r>
            <a:r>
              <a:rPr lang="de-DE" sz="2400" dirty="0" smtClean="0"/>
              <a:t> </a:t>
            </a:r>
            <a:r>
              <a:rPr lang="de-DE" sz="2400" dirty="0" err="1" smtClean="0"/>
              <a:t>of</a:t>
            </a:r>
            <a:r>
              <a:rPr lang="de-DE" sz="2400" dirty="0" smtClean="0"/>
              <a:t> </a:t>
            </a:r>
            <a:r>
              <a:rPr lang="de-DE" sz="2400" dirty="0" err="1" smtClean="0"/>
              <a:t>results</a:t>
            </a:r>
            <a:r>
              <a:rPr lang="de-DE" sz="2400" dirty="0" smtClean="0"/>
              <a:t> </a:t>
            </a:r>
            <a:r>
              <a:rPr lang="de-DE" sz="2400" dirty="0" err="1" smtClean="0"/>
              <a:t>of</a:t>
            </a:r>
            <a:r>
              <a:rPr lang="de-DE" sz="2400" dirty="0" smtClean="0"/>
              <a:t> </a:t>
            </a:r>
            <a:r>
              <a:rPr lang="de-DE" sz="2400" dirty="0" err="1" smtClean="0"/>
              <a:t>the</a:t>
            </a:r>
            <a:r>
              <a:rPr lang="de-DE" sz="2400" dirty="0" smtClean="0"/>
              <a:t> original </a:t>
            </a:r>
            <a:r>
              <a:rPr lang="de-DE" sz="2400" dirty="0" err="1" smtClean="0"/>
              <a:t>contracts</a:t>
            </a:r>
            <a:r>
              <a:rPr lang="de-DE" sz="2400" dirty="0" smtClean="0"/>
              <a:t>, e. g. </a:t>
            </a:r>
            <a:r>
              <a:rPr lang="de-DE" sz="2400" dirty="0" err="1" smtClean="0"/>
              <a:t>from</a:t>
            </a:r>
            <a:r>
              <a:rPr lang="de-DE" sz="2400" dirty="0" smtClean="0"/>
              <a:t> </a:t>
            </a:r>
            <a:r>
              <a:rPr lang="de-DE" sz="2400" dirty="0" err="1" smtClean="0"/>
              <a:t>risks</a:t>
            </a:r>
            <a:r>
              <a:rPr lang="de-DE" sz="2400" dirty="0" smtClean="0"/>
              <a:t> </a:t>
            </a:r>
            <a:r>
              <a:rPr lang="de-DE" sz="2400" dirty="0" err="1" smtClean="0"/>
              <a:t>profits</a:t>
            </a:r>
            <a:r>
              <a:rPr lang="de-DE" sz="2400" dirty="0" smtClean="0"/>
              <a:t> </a:t>
            </a:r>
            <a:r>
              <a:rPr lang="de-DE" sz="2400" dirty="0" err="1" smtClean="0"/>
              <a:t>into</a:t>
            </a:r>
            <a:r>
              <a:rPr lang="de-DE" sz="2400" dirty="0" smtClean="0"/>
              <a:t> </a:t>
            </a:r>
            <a:r>
              <a:rPr lang="de-DE" sz="2400" dirty="0" err="1" smtClean="0"/>
              <a:t>other</a:t>
            </a:r>
            <a:r>
              <a:rPr lang="de-DE" sz="2400" dirty="0" smtClean="0"/>
              <a:t> </a:t>
            </a:r>
            <a:r>
              <a:rPr lang="de-DE" sz="2400" dirty="0" err="1" smtClean="0"/>
              <a:t>profits</a:t>
            </a:r>
            <a:endParaRPr lang="de-DE" sz="2400" dirty="0" smtClean="0"/>
          </a:p>
          <a:p>
            <a:pPr marL="457200" indent="-457200">
              <a:buFont typeface="+mj-lt"/>
              <a:buAutoNum type="arabicPeriod"/>
            </a:pPr>
            <a:endParaRPr lang="de-DE" sz="1200" dirty="0" smtClean="0"/>
          </a:p>
          <a:p>
            <a:pPr marL="457200" indent="-457200">
              <a:buFont typeface="+mj-lt"/>
              <a:buAutoNum type="arabicPeriod"/>
            </a:pPr>
            <a:r>
              <a:rPr lang="de-DE" sz="2400" dirty="0" err="1" smtClean="0"/>
              <a:t>Smoothing</a:t>
            </a:r>
            <a:r>
              <a:rPr lang="de-DE" sz="2400" dirty="0" smtClean="0"/>
              <a:t> </a:t>
            </a:r>
            <a:r>
              <a:rPr lang="de-DE" sz="2400" dirty="0" err="1" smtClean="0"/>
              <a:t>of</a:t>
            </a:r>
            <a:r>
              <a:rPr lang="de-DE" sz="2400" dirty="0" smtClean="0"/>
              <a:t> </a:t>
            </a:r>
            <a:r>
              <a:rPr lang="de-DE" sz="2400" dirty="0" err="1" smtClean="0"/>
              <a:t>results</a:t>
            </a:r>
            <a:r>
              <a:rPr lang="de-DE" sz="2400" dirty="0" smtClean="0"/>
              <a:t> </a:t>
            </a:r>
            <a:r>
              <a:rPr lang="de-DE" sz="2400" dirty="0" err="1" smtClean="0"/>
              <a:t>between</a:t>
            </a:r>
            <a:r>
              <a:rPr lang="de-DE" sz="2400" dirty="0" smtClean="0"/>
              <a:t> different </a:t>
            </a:r>
            <a:r>
              <a:rPr lang="de-DE" sz="2400" dirty="0" err="1" smtClean="0"/>
              <a:t>generations</a:t>
            </a:r>
            <a:r>
              <a:rPr lang="de-DE" sz="2400" dirty="0" smtClean="0"/>
              <a:t> </a:t>
            </a:r>
            <a:r>
              <a:rPr lang="de-DE" sz="2400" dirty="0" err="1" smtClean="0"/>
              <a:t>of</a:t>
            </a:r>
            <a:r>
              <a:rPr lang="de-DE" sz="2400" dirty="0" smtClean="0"/>
              <a:t> </a:t>
            </a:r>
            <a:r>
              <a:rPr lang="de-DE" sz="2400" dirty="0" err="1" smtClean="0"/>
              <a:t>life</a:t>
            </a:r>
            <a:r>
              <a:rPr lang="de-DE" sz="2400" dirty="0" smtClean="0"/>
              <a:t> </a:t>
            </a:r>
            <a:r>
              <a:rPr lang="de-DE" sz="2400" dirty="0" err="1" smtClean="0"/>
              <a:t>insurance</a:t>
            </a:r>
            <a:r>
              <a:rPr lang="de-DE" sz="2400" dirty="0" smtClean="0"/>
              <a:t> </a:t>
            </a:r>
            <a:r>
              <a:rPr lang="de-DE" sz="2400" dirty="0" err="1" smtClean="0"/>
              <a:t>contracts</a:t>
            </a:r>
            <a:r>
              <a:rPr lang="de-DE" sz="2400" dirty="0" smtClean="0"/>
              <a:t> </a:t>
            </a:r>
          </a:p>
          <a:p>
            <a:pPr marL="0" indent="0">
              <a:buNone/>
            </a:pPr>
            <a:endParaRPr lang="de-DE" dirty="0"/>
          </a:p>
        </p:txBody>
      </p:sp>
    </p:spTree>
    <p:extLst>
      <p:ext uri="{BB962C8B-B14F-4D97-AF65-F5344CB8AC3E}">
        <p14:creationId xmlns:p14="http://schemas.microsoft.com/office/powerpoint/2010/main" val="825852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000" y="391475"/>
            <a:ext cx="6480000" cy="468000"/>
          </a:xfrm>
        </p:spPr>
        <p:txBody>
          <a:bodyPr/>
          <a:lstStyle/>
          <a:p>
            <a:r>
              <a:rPr lang="de-DE" b="1" dirty="0" err="1"/>
              <a:t>Supervisory</a:t>
            </a:r>
            <a:r>
              <a:rPr lang="de-DE" b="1" dirty="0"/>
              <a:t> View Germany </a:t>
            </a:r>
            <a:br>
              <a:rPr lang="de-DE" b="1" dirty="0"/>
            </a:br>
            <a:r>
              <a:rPr lang="de-DE" b="1" dirty="0" smtClean="0"/>
              <a:t>(</a:t>
            </a:r>
            <a:r>
              <a:rPr lang="de-DE" b="1" dirty="0"/>
              <a:t>L</a:t>
            </a:r>
            <a:r>
              <a:rPr lang="de-DE" b="1" dirty="0" smtClean="0"/>
              <a:t>ife </a:t>
            </a:r>
            <a:r>
              <a:rPr lang="de-DE" b="1" dirty="0"/>
              <a:t>I</a:t>
            </a:r>
            <a:r>
              <a:rPr lang="de-DE" b="1" dirty="0" smtClean="0"/>
              <a:t>nsurance</a:t>
            </a:r>
            <a:r>
              <a:rPr lang="de-DE" dirty="0"/>
              <a:t>)</a:t>
            </a:r>
          </a:p>
        </p:txBody>
      </p:sp>
      <p:sp>
        <p:nvSpPr>
          <p:cNvPr id="3" name="Inhaltsplatzhalter 2"/>
          <p:cNvSpPr>
            <a:spLocks noGrp="1"/>
          </p:cNvSpPr>
          <p:nvPr>
            <p:ph sz="half" idx="4294967295"/>
          </p:nvPr>
        </p:nvSpPr>
        <p:spPr>
          <a:xfrm>
            <a:off x="228600" y="1457325"/>
            <a:ext cx="7904163" cy="4210050"/>
          </a:xfrm>
          <a:prstGeom prst="rect">
            <a:avLst/>
          </a:prstGeom>
        </p:spPr>
        <p:txBody>
          <a:bodyPr/>
          <a:lstStyle/>
          <a:p>
            <a:pPr marL="457200" indent="-457200">
              <a:lnSpc>
                <a:spcPct val="150000"/>
              </a:lnSpc>
              <a:spcAft>
                <a:spcPts val="1200"/>
              </a:spcAft>
              <a:buAutoNum type="arabicPeriod"/>
            </a:pPr>
            <a:r>
              <a:rPr lang="de-DE" sz="2400" b="1" dirty="0" smtClean="0"/>
              <a:t>Transfer </a:t>
            </a:r>
            <a:r>
              <a:rPr lang="de-DE" sz="2400" b="1" dirty="0" err="1"/>
              <a:t>of</a:t>
            </a:r>
            <a:r>
              <a:rPr lang="de-DE" sz="2400" b="1" dirty="0"/>
              <a:t> </a:t>
            </a:r>
            <a:r>
              <a:rPr lang="de-DE" sz="2400" b="1" dirty="0" err="1"/>
              <a:t>profits</a:t>
            </a:r>
            <a:r>
              <a:rPr lang="de-DE" sz="2400" b="1" dirty="0"/>
              <a:t> </a:t>
            </a:r>
            <a:r>
              <a:rPr lang="de-DE" sz="2400" b="1" dirty="0" err="1"/>
              <a:t>from</a:t>
            </a:r>
            <a:r>
              <a:rPr lang="de-DE" sz="2400" b="1" dirty="0"/>
              <a:t> </a:t>
            </a:r>
            <a:r>
              <a:rPr lang="de-DE" sz="2400" b="1" dirty="0" err="1" smtClean="0"/>
              <a:t>cedent</a:t>
            </a:r>
            <a:r>
              <a:rPr lang="de-DE" sz="2400" b="1" dirty="0" smtClean="0"/>
              <a:t> </a:t>
            </a:r>
            <a:r>
              <a:rPr lang="de-DE" sz="2400" b="1" dirty="0" err="1"/>
              <a:t>to</a:t>
            </a:r>
            <a:r>
              <a:rPr lang="de-DE" sz="2400" b="1" dirty="0"/>
              <a:t> </a:t>
            </a:r>
            <a:r>
              <a:rPr lang="de-DE" sz="2400" b="1" dirty="0" err="1"/>
              <a:t>reinsurer</a:t>
            </a:r>
            <a:r>
              <a:rPr lang="de-DE" sz="2400" b="1" dirty="0"/>
              <a:t> </a:t>
            </a:r>
            <a:endParaRPr lang="de-DE" sz="2400" b="1" dirty="0" smtClean="0"/>
          </a:p>
          <a:p>
            <a:pPr marL="347663" indent="0">
              <a:buNone/>
            </a:pPr>
            <a:r>
              <a:rPr lang="de-DE" sz="2400" dirty="0"/>
              <a:t> </a:t>
            </a:r>
            <a:r>
              <a:rPr lang="de-DE" sz="2400" dirty="0" smtClean="0"/>
              <a:t> Negative </a:t>
            </a:r>
            <a:r>
              <a:rPr lang="de-DE" sz="2400" dirty="0" err="1"/>
              <a:t>effect</a:t>
            </a:r>
            <a:r>
              <a:rPr lang="de-DE" sz="2400" dirty="0"/>
              <a:t> </a:t>
            </a:r>
            <a:r>
              <a:rPr lang="de-DE" sz="2400" dirty="0" err="1"/>
              <a:t>for</a:t>
            </a:r>
            <a:r>
              <a:rPr lang="de-DE" sz="2400" dirty="0"/>
              <a:t> </a:t>
            </a:r>
            <a:r>
              <a:rPr lang="de-DE" sz="2400" dirty="0" err="1"/>
              <a:t>policyholders</a:t>
            </a:r>
            <a:r>
              <a:rPr lang="de-DE" sz="2400" dirty="0"/>
              <a:t> (</a:t>
            </a:r>
            <a:r>
              <a:rPr lang="de-DE" sz="2400" dirty="0" err="1"/>
              <a:t>price</a:t>
            </a:r>
            <a:r>
              <a:rPr lang="de-DE" sz="2400" dirty="0"/>
              <a:t> </a:t>
            </a:r>
            <a:r>
              <a:rPr lang="de-DE" sz="2400" dirty="0" err="1" smtClean="0"/>
              <a:t>for</a:t>
            </a:r>
            <a:r>
              <a:rPr lang="de-DE" sz="2400" dirty="0" smtClean="0"/>
              <a:t>  </a:t>
            </a:r>
            <a:br>
              <a:rPr lang="de-DE" sz="2400" dirty="0" smtClean="0"/>
            </a:br>
            <a:r>
              <a:rPr lang="de-DE" sz="2400" dirty="0" smtClean="0"/>
              <a:t>  </a:t>
            </a:r>
            <a:r>
              <a:rPr lang="de-DE" sz="2400" dirty="0" err="1" smtClean="0"/>
              <a:t>assumption</a:t>
            </a:r>
            <a:r>
              <a:rPr lang="de-DE" sz="2400" dirty="0" smtClean="0"/>
              <a:t> </a:t>
            </a:r>
            <a:r>
              <a:rPr lang="de-DE" sz="2400" dirty="0" err="1"/>
              <a:t>of</a:t>
            </a:r>
            <a:r>
              <a:rPr lang="de-DE" sz="2400" dirty="0"/>
              <a:t> </a:t>
            </a:r>
            <a:r>
              <a:rPr lang="de-DE" sz="2400" dirty="0" err="1"/>
              <a:t>risk</a:t>
            </a:r>
            <a:r>
              <a:rPr lang="de-DE" sz="2400" dirty="0"/>
              <a:t> </a:t>
            </a:r>
            <a:r>
              <a:rPr lang="de-DE" sz="2400" dirty="0" err="1"/>
              <a:t>by</a:t>
            </a:r>
            <a:r>
              <a:rPr lang="de-DE" sz="2400" dirty="0"/>
              <a:t> </a:t>
            </a:r>
            <a:r>
              <a:rPr lang="de-DE" sz="2400" dirty="0" err="1"/>
              <a:t>reinsurer</a:t>
            </a:r>
            <a:r>
              <a:rPr lang="de-DE" sz="2400" dirty="0"/>
              <a:t>)</a:t>
            </a:r>
          </a:p>
          <a:p>
            <a:pPr marL="347663" indent="0">
              <a:buNone/>
            </a:pPr>
            <a:endParaRPr lang="de-DE" sz="2400" dirty="0" smtClean="0"/>
          </a:p>
          <a:p>
            <a:pPr marL="347663" indent="0">
              <a:buNone/>
            </a:pPr>
            <a:r>
              <a:rPr lang="de-DE" sz="2400" dirty="0" smtClean="0"/>
              <a:t>   </a:t>
            </a:r>
            <a:r>
              <a:rPr lang="de-DE" sz="2400" dirty="0" err="1" smtClean="0"/>
              <a:t>Admissible</a:t>
            </a:r>
            <a:r>
              <a:rPr lang="de-DE" sz="2400" dirty="0" smtClean="0"/>
              <a:t> </a:t>
            </a:r>
            <a:r>
              <a:rPr lang="de-DE" sz="2400" dirty="0" err="1" smtClean="0"/>
              <a:t>only</a:t>
            </a:r>
            <a:r>
              <a:rPr lang="de-DE" sz="2400" dirty="0" smtClean="0"/>
              <a:t>:</a:t>
            </a:r>
          </a:p>
          <a:p>
            <a:pPr marL="347663" indent="0">
              <a:buNone/>
            </a:pPr>
            <a:endParaRPr lang="de-DE" sz="1000" dirty="0" smtClean="0"/>
          </a:p>
          <a:p>
            <a:pPr marL="990600" indent="-447675">
              <a:buFont typeface="Wingdings" panose="05000000000000000000" pitchFamily="2" charset="2"/>
              <a:buChar char="Ø"/>
            </a:pPr>
            <a:r>
              <a:rPr lang="de-DE" sz="2400" dirty="0" err="1" smtClean="0"/>
              <a:t>If</a:t>
            </a:r>
            <a:r>
              <a:rPr lang="de-DE" sz="2400" dirty="0" smtClean="0"/>
              <a:t> </a:t>
            </a:r>
            <a:r>
              <a:rPr lang="de-DE" sz="2400" dirty="0"/>
              <a:t>„fair“ </a:t>
            </a:r>
            <a:r>
              <a:rPr lang="de-DE" sz="2400" dirty="0" err="1"/>
              <a:t>price</a:t>
            </a:r>
            <a:r>
              <a:rPr lang="de-DE" sz="2400" dirty="0"/>
              <a:t> (</a:t>
            </a:r>
            <a:r>
              <a:rPr lang="de-DE" sz="2400" dirty="0" err="1"/>
              <a:t>armths</a:t>
            </a:r>
            <a:r>
              <a:rPr lang="de-DE" sz="2400" dirty="0"/>
              <a:t>´ </a:t>
            </a:r>
            <a:r>
              <a:rPr lang="de-DE" sz="2400" dirty="0" err="1"/>
              <a:t>length</a:t>
            </a:r>
            <a:r>
              <a:rPr lang="de-DE" sz="2400" dirty="0"/>
              <a:t>)</a:t>
            </a:r>
          </a:p>
          <a:p>
            <a:pPr marL="990600" indent="-447675">
              <a:buFont typeface="Wingdings" panose="05000000000000000000" pitchFamily="2" charset="2"/>
              <a:buChar char="Ø"/>
            </a:pPr>
            <a:r>
              <a:rPr lang="de-DE" sz="2400" dirty="0" err="1" smtClean="0"/>
              <a:t>Cedent</a:t>
            </a:r>
            <a:r>
              <a:rPr lang="de-DE" sz="2400" dirty="0" smtClean="0"/>
              <a:t> </a:t>
            </a:r>
            <a:r>
              <a:rPr lang="de-DE" sz="2400" dirty="0" err="1"/>
              <a:t>benefits</a:t>
            </a:r>
            <a:r>
              <a:rPr lang="de-DE" sz="2400" dirty="0"/>
              <a:t> </a:t>
            </a:r>
            <a:r>
              <a:rPr lang="de-DE" sz="2400" dirty="0" err="1"/>
              <a:t>significantly</a:t>
            </a:r>
            <a:endParaRPr lang="de-DE" sz="2400" dirty="0"/>
          </a:p>
          <a:p>
            <a:endParaRPr lang="de-DE" dirty="0"/>
          </a:p>
        </p:txBody>
      </p:sp>
    </p:spTree>
    <p:extLst>
      <p:ext uri="{BB962C8B-B14F-4D97-AF65-F5344CB8AC3E}">
        <p14:creationId xmlns:p14="http://schemas.microsoft.com/office/powerpoint/2010/main" val="2672662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175" y="349250"/>
            <a:ext cx="6480000" cy="755650"/>
          </a:xfrm>
        </p:spPr>
        <p:txBody>
          <a:bodyPr/>
          <a:lstStyle/>
          <a:p>
            <a:r>
              <a:rPr lang="de-DE" b="1" dirty="0" err="1"/>
              <a:t>Supervisory</a:t>
            </a:r>
            <a:r>
              <a:rPr lang="de-DE" b="1" dirty="0"/>
              <a:t> View Germany </a:t>
            </a:r>
            <a:br>
              <a:rPr lang="de-DE" b="1" dirty="0"/>
            </a:br>
            <a:r>
              <a:rPr lang="de-DE" b="1" dirty="0" smtClean="0"/>
              <a:t>(</a:t>
            </a:r>
            <a:r>
              <a:rPr lang="de-DE" b="1" dirty="0"/>
              <a:t>L</a:t>
            </a:r>
            <a:r>
              <a:rPr lang="de-DE" b="1" dirty="0" smtClean="0"/>
              <a:t>ife </a:t>
            </a:r>
            <a:r>
              <a:rPr lang="de-DE" b="1" dirty="0"/>
              <a:t>I</a:t>
            </a:r>
            <a:r>
              <a:rPr lang="de-DE" b="1" dirty="0" smtClean="0"/>
              <a:t>nsurance</a:t>
            </a:r>
            <a:r>
              <a:rPr lang="de-DE" dirty="0"/>
              <a:t>)</a:t>
            </a:r>
          </a:p>
        </p:txBody>
      </p:sp>
      <p:sp>
        <p:nvSpPr>
          <p:cNvPr id="3" name="Inhaltsplatzhalter 2"/>
          <p:cNvSpPr>
            <a:spLocks noGrp="1"/>
          </p:cNvSpPr>
          <p:nvPr>
            <p:ph sz="half" idx="4294967295"/>
          </p:nvPr>
        </p:nvSpPr>
        <p:spPr>
          <a:xfrm>
            <a:off x="468000" y="1530350"/>
            <a:ext cx="8207375" cy="4940300"/>
          </a:xfrm>
          <a:prstGeom prst="rect">
            <a:avLst/>
          </a:prstGeom>
        </p:spPr>
        <p:txBody>
          <a:bodyPr/>
          <a:lstStyle/>
          <a:p>
            <a:pPr>
              <a:lnSpc>
                <a:spcPct val="150000"/>
              </a:lnSpc>
              <a:spcAft>
                <a:spcPts val="1200"/>
              </a:spcAft>
            </a:pPr>
            <a:r>
              <a:rPr lang="de-DE" sz="2400" b="1" dirty="0"/>
              <a:t>2. Transfer </a:t>
            </a:r>
            <a:r>
              <a:rPr lang="de-DE" sz="2400" b="1" dirty="0" err="1"/>
              <a:t>between</a:t>
            </a:r>
            <a:r>
              <a:rPr lang="de-DE" sz="2400" b="1" dirty="0"/>
              <a:t> </a:t>
            </a:r>
            <a:r>
              <a:rPr lang="de-DE" sz="2400" b="1" dirty="0" err="1"/>
              <a:t>the</a:t>
            </a:r>
            <a:r>
              <a:rPr lang="de-DE" sz="2400" b="1" dirty="0"/>
              <a:t> </a:t>
            </a:r>
            <a:r>
              <a:rPr lang="de-DE" sz="2400" b="1" dirty="0" err="1"/>
              <a:t>sources</a:t>
            </a:r>
            <a:r>
              <a:rPr lang="de-DE" sz="2400" b="1" dirty="0"/>
              <a:t> </a:t>
            </a:r>
            <a:r>
              <a:rPr lang="de-DE" sz="2400" b="1" dirty="0" err="1"/>
              <a:t>of</a:t>
            </a:r>
            <a:r>
              <a:rPr lang="de-DE" sz="2400" b="1" dirty="0"/>
              <a:t> </a:t>
            </a:r>
            <a:r>
              <a:rPr lang="de-DE" sz="2400" b="1" dirty="0" err="1" smtClean="0"/>
              <a:t>results</a:t>
            </a:r>
            <a:endParaRPr lang="de-DE" sz="2400" b="1" dirty="0" smtClean="0"/>
          </a:p>
          <a:p>
            <a:pPr marL="357188">
              <a:buNone/>
            </a:pPr>
            <a:r>
              <a:rPr lang="de-DE" sz="2400" dirty="0" err="1" smtClean="0"/>
              <a:t>No</a:t>
            </a:r>
            <a:r>
              <a:rPr lang="de-DE" sz="2400" dirty="0" smtClean="0"/>
              <a:t> </a:t>
            </a:r>
            <a:r>
              <a:rPr lang="de-DE" sz="2400" dirty="0" err="1"/>
              <a:t>circumvention</a:t>
            </a:r>
            <a:r>
              <a:rPr lang="de-DE" sz="2400" dirty="0"/>
              <a:t> </a:t>
            </a:r>
            <a:r>
              <a:rPr lang="de-DE" sz="2400" dirty="0" err="1"/>
              <a:t>of</a:t>
            </a:r>
            <a:r>
              <a:rPr lang="de-DE" sz="2400" dirty="0"/>
              <a:t> </a:t>
            </a:r>
            <a:r>
              <a:rPr lang="de-DE" sz="2400" dirty="0" err="1"/>
              <a:t>statutory</a:t>
            </a:r>
            <a:r>
              <a:rPr lang="de-DE" sz="2400" dirty="0"/>
              <a:t> </a:t>
            </a:r>
            <a:r>
              <a:rPr lang="de-DE" sz="2400" dirty="0" err="1"/>
              <a:t>requirements</a:t>
            </a:r>
            <a:r>
              <a:rPr lang="de-DE" sz="2400" dirty="0"/>
              <a:t> </a:t>
            </a:r>
            <a:r>
              <a:rPr lang="de-DE" sz="2400" dirty="0" err="1"/>
              <a:t>of</a:t>
            </a:r>
            <a:r>
              <a:rPr lang="de-DE" sz="2400" dirty="0"/>
              <a:t> </a:t>
            </a:r>
            <a:r>
              <a:rPr lang="de-DE" sz="2400" dirty="0" err="1"/>
              <a:t>minimum</a:t>
            </a:r>
            <a:r>
              <a:rPr lang="de-DE" sz="2400" dirty="0"/>
              <a:t> </a:t>
            </a:r>
            <a:r>
              <a:rPr lang="de-DE" sz="2400" dirty="0" err="1"/>
              <a:t>allocation</a:t>
            </a:r>
            <a:r>
              <a:rPr lang="de-DE" sz="2400" dirty="0"/>
              <a:t> </a:t>
            </a:r>
            <a:r>
              <a:rPr lang="de-DE" sz="2400" dirty="0" err="1"/>
              <a:t>of</a:t>
            </a:r>
            <a:r>
              <a:rPr lang="de-DE" sz="2400" dirty="0"/>
              <a:t> </a:t>
            </a:r>
            <a:r>
              <a:rPr lang="de-DE" sz="2400" dirty="0" err="1" smtClean="0"/>
              <a:t>results</a:t>
            </a:r>
            <a:endParaRPr lang="de-DE" sz="2400" dirty="0" smtClean="0"/>
          </a:p>
          <a:p>
            <a:pPr marL="357188">
              <a:buNone/>
            </a:pPr>
            <a:endParaRPr lang="de-DE" sz="2400" dirty="0"/>
          </a:p>
          <a:p>
            <a:pPr marL="804863" indent="-357188">
              <a:buFont typeface="Wingdings" panose="05000000000000000000" pitchFamily="2" charset="2"/>
              <a:buChar char="Ø"/>
            </a:pPr>
            <a:r>
              <a:rPr lang="de-DE" sz="2400" dirty="0"/>
              <a:t>Transfer </a:t>
            </a:r>
            <a:r>
              <a:rPr lang="de-DE" sz="2400" dirty="0" err="1"/>
              <a:t>between</a:t>
            </a:r>
            <a:r>
              <a:rPr lang="de-DE" sz="2400" dirty="0"/>
              <a:t> </a:t>
            </a:r>
            <a:r>
              <a:rPr lang="de-DE" sz="2400" dirty="0" err="1"/>
              <a:t>sources</a:t>
            </a:r>
            <a:r>
              <a:rPr lang="de-DE" sz="2400" dirty="0"/>
              <a:t> </a:t>
            </a:r>
            <a:r>
              <a:rPr lang="de-DE" sz="2400" dirty="0" err="1"/>
              <a:t>of</a:t>
            </a:r>
            <a:r>
              <a:rPr lang="de-DE" sz="2400" dirty="0"/>
              <a:t> </a:t>
            </a:r>
            <a:r>
              <a:rPr lang="de-DE" sz="2400" dirty="0" err="1"/>
              <a:t>profits</a:t>
            </a:r>
            <a:r>
              <a:rPr lang="de-DE" sz="2400" dirty="0"/>
              <a:t> </a:t>
            </a:r>
            <a:r>
              <a:rPr lang="de-DE" sz="2400" dirty="0" err="1"/>
              <a:t>should</a:t>
            </a:r>
            <a:r>
              <a:rPr lang="de-DE" sz="2400" dirty="0"/>
              <a:t> </a:t>
            </a:r>
            <a:r>
              <a:rPr lang="de-DE" sz="2400" dirty="0" err="1"/>
              <a:t>be</a:t>
            </a:r>
            <a:r>
              <a:rPr lang="de-DE" sz="2400" dirty="0"/>
              <a:t> </a:t>
            </a:r>
            <a:r>
              <a:rPr lang="de-DE" sz="2400" dirty="0" err="1" smtClean="0"/>
              <a:t>avoided</a:t>
            </a:r>
            <a:endParaRPr lang="de-DE" sz="2400" dirty="0" smtClean="0"/>
          </a:p>
          <a:p>
            <a:pPr marL="804863" indent="-357188">
              <a:buFont typeface="Wingdings" panose="05000000000000000000" pitchFamily="2" charset="2"/>
              <a:buChar char="Ø"/>
            </a:pPr>
            <a:endParaRPr lang="de-DE" sz="1000" dirty="0"/>
          </a:p>
          <a:p>
            <a:pPr marL="804863" indent="-357188">
              <a:buFont typeface="Wingdings" panose="05000000000000000000" pitchFamily="2" charset="2"/>
              <a:buChar char="Ø"/>
            </a:pPr>
            <a:r>
              <a:rPr lang="de-DE" sz="2400" dirty="0" err="1"/>
              <a:t>If</a:t>
            </a:r>
            <a:r>
              <a:rPr lang="de-DE" sz="2400" dirty="0"/>
              <a:t> not </a:t>
            </a:r>
            <a:r>
              <a:rPr lang="de-DE" sz="2400" dirty="0" err="1"/>
              <a:t>possible</a:t>
            </a:r>
            <a:r>
              <a:rPr lang="de-DE" sz="2400" dirty="0"/>
              <a:t>, </a:t>
            </a:r>
            <a:r>
              <a:rPr lang="de-DE" sz="2400" dirty="0" err="1" smtClean="0"/>
              <a:t>cedent</a:t>
            </a:r>
            <a:r>
              <a:rPr lang="de-DE" sz="2400" dirty="0" smtClean="0"/>
              <a:t> </a:t>
            </a:r>
            <a:r>
              <a:rPr lang="de-DE" sz="2400" dirty="0" err="1"/>
              <a:t>has</a:t>
            </a:r>
            <a:r>
              <a:rPr lang="de-DE" sz="2400" dirty="0"/>
              <a:t> </a:t>
            </a:r>
            <a:r>
              <a:rPr lang="de-DE" sz="2400" dirty="0" err="1"/>
              <a:t>to</a:t>
            </a:r>
            <a:r>
              <a:rPr lang="de-DE" sz="2400" dirty="0"/>
              <a:t> </a:t>
            </a:r>
            <a:r>
              <a:rPr lang="de-DE" sz="2400" dirty="0" err="1"/>
              <a:t>feed</a:t>
            </a:r>
            <a:r>
              <a:rPr lang="de-DE" sz="2400" dirty="0"/>
              <a:t> </a:t>
            </a:r>
            <a:r>
              <a:rPr lang="de-DE" sz="2400" dirty="0" err="1"/>
              <a:t>the</a:t>
            </a:r>
            <a:r>
              <a:rPr lang="de-DE" sz="2400" dirty="0"/>
              <a:t> resp. </a:t>
            </a:r>
            <a:r>
              <a:rPr lang="de-DE" sz="2400" dirty="0" err="1"/>
              <a:t>source</a:t>
            </a:r>
            <a:r>
              <a:rPr lang="de-DE" sz="2400" dirty="0"/>
              <a:t> </a:t>
            </a:r>
            <a:r>
              <a:rPr lang="de-DE" sz="2400" dirty="0" err="1"/>
              <a:t>additionally</a:t>
            </a:r>
            <a:endParaRPr lang="de-DE" sz="2400" dirty="0"/>
          </a:p>
          <a:p>
            <a:endParaRPr lang="de-DE" dirty="0"/>
          </a:p>
        </p:txBody>
      </p:sp>
    </p:spTree>
    <p:extLst>
      <p:ext uri="{BB962C8B-B14F-4D97-AF65-F5344CB8AC3E}">
        <p14:creationId xmlns:p14="http://schemas.microsoft.com/office/powerpoint/2010/main" val="20961907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000" y="454025"/>
            <a:ext cx="6480000" cy="736600"/>
          </a:xfrm>
        </p:spPr>
        <p:txBody>
          <a:bodyPr/>
          <a:lstStyle/>
          <a:p>
            <a:r>
              <a:rPr lang="de-DE" b="1" dirty="0" err="1"/>
              <a:t>Supervisory</a:t>
            </a:r>
            <a:r>
              <a:rPr lang="de-DE" b="1" dirty="0"/>
              <a:t> View Germany </a:t>
            </a:r>
            <a:br>
              <a:rPr lang="de-DE" b="1" dirty="0"/>
            </a:br>
            <a:r>
              <a:rPr lang="de-DE" b="1" dirty="0" smtClean="0"/>
              <a:t>(Life </a:t>
            </a:r>
            <a:r>
              <a:rPr lang="de-DE" b="1" dirty="0"/>
              <a:t>I</a:t>
            </a:r>
            <a:r>
              <a:rPr lang="de-DE" b="1" dirty="0" smtClean="0"/>
              <a:t>nsurance</a:t>
            </a:r>
            <a:r>
              <a:rPr lang="de-DE" dirty="0"/>
              <a:t>)</a:t>
            </a:r>
          </a:p>
        </p:txBody>
      </p:sp>
      <p:sp>
        <p:nvSpPr>
          <p:cNvPr id="3" name="Inhaltsplatzhalter 2"/>
          <p:cNvSpPr>
            <a:spLocks noGrp="1"/>
          </p:cNvSpPr>
          <p:nvPr>
            <p:ph sz="half" idx="4294967295"/>
          </p:nvPr>
        </p:nvSpPr>
        <p:spPr>
          <a:xfrm>
            <a:off x="371475" y="1755775"/>
            <a:ext cx="8207375" cy="4940300"/>
          </a:xfrm>
          <a:prstGeom prst="rect">
            <a:avLst/>
          </a:prstGeom>
        </p:spPr>
        <p:txBody>
          <a:bodyPr/>
          <a:lstStyle/>
          <a:p>
            <a:pPr marL="447675" indent="-361950">
              <a:buNone/>
              <a:tabLst>
                <a:tab pos="0" algn="l"/>
                <a:tab pos="266700" algn="l"/>
              </a:tabLst>
            </a:pPr>
            <a:endParaRPr lang="de-DE" sz="2400" b="1" dirty="0" smtClean="0"/>
          </a:p>
          <a:p>
            <a:pPr marL="447675" indent="-361950">
              <a:buNone/>
              <a:tabLst>
                <a:tab pos="0" algn="l"/>
                <a:tab pos="266700" algn="l"/>
              </a:tabLst>
            </a:pPr>
            <a:r>
              <a:rPr lang="de-DE" sz="2400" b="1" dirty="0" smtClean="0"/>
              <a:t>3</a:t>
            </a:r>
            <a:r>
              <a:rPr lang="de-DE" sz="2400" b="1" dirty="0"/>
              <a:t>. </a:t>
            </a:r>
            <a:r>
              <a:rPr lang="de-DE" sz="2400" b="1" dirty="0" err="1"/>
              <a:t>Smoothing</a:t>
            </a:r>
            <a:r>
              <a:rPr lang="de-DE" sz="2400" b="1" dirty="0"/>
              <a:t> </a:t>
            </a:r>
            <a:r>
              <a:rPr lang="de-DE" sz="2400" b="1" dirty="0" err="1"/>
              <a:t>of</a:t>
            </a:r>
            <a:r>
              <a:rPr lang="de-DE" sz="2400" b="1" dirty="0"/>
              <a:t> </a:t>
            </a:r>
            <a:r>
              <a:rPr lang="de-DE" sz="2400" b="1" dirty="0" err="1"/>
              <a:t>results</a:t>
            </a:r>
            <a:r>
              <a:rPr lang="de-DE" sz="2400" b="1" dirty="0"/>
              <a:t> </a:t>
            </a:r>
            <a:r>
              <a:rPr lang="de-DE" sz="2400" b="1" dirty="0" err="1"/>
              <a:t>between</a:t>
            </a:r>
            <a:r>
              <a:rPr lang="de-DE" sz="2400" b="1" dirty="0"/>
              <a:t> different </a:t>
            </a:r>
            <a:r>
              <a:rPr lang="de-DE" sz="2400" b="1" dirty="0" err="1" smtClean="0"/>
              <a:t>generations</a:t>
            </a:r>
            <a:r>
              <a:rPr lang="de-DE" sz="2400" b="1" dirty="0"/>
              <a:t> </a:t>
            </a:r>
            <a:r>
              <a:rPr lang="de-DE" sz="2400" b="1" dirty="0" err="1" smtClean="0"/>
              <a:t>of</a:t>
            </a:r>
            <a:r>
              <a:rPr lang="de-DE" sz="2400" b="1" dirty="0" smtClean="0"/>
              <a:t> </a:t>
            </a:r>
            <a:r>
              <a:rPr lang="de-DE" sz="2400" b="1" dirty="0" err="1"/>
              <a:t>life</a:t>
            </a:r>
            <a:r>
              <a:rPr lang="de-DE" sz="2400" b="1" dirty="0"/>
              <a:t> </a:t>
            </a:r>
            <a:r>
              <a:rPr lang="de-DE" sz="2400" b="1" dirty="0" err="1"/>
              <a:t>insurance</a:t>
            </a:r>
            <a:r>
              <a:rPr lang="de-DE" sz="2400" b="1" dirty="0"/>
              <a:t> </a:t>
            </a:r>
            <a:r>
              <a:rPr lang="de-DE" sz="2400" b="1" dirty="0" err="1" smtClean="0"/>
              <a:t>contracts</a:t>
            </a:r>
            <a:endParaRPr lang="de-DE" sz="2400" b="1" dirty="0" smtClean="0"/>
          </a:p>
          <a:p>
            <a:pPr marL="447675" indent="-447675">
              <a:buNone/>
              <a:tabLst>
                <a:tab pos="361950" algn="l"/>
              </a:tabLst>
            </a:pPr>
            <a:endParaRPr lang="de-DE" sz="2400" b="1" dirty="0"/>
          </a:p>
          <a:p>
            <a:pPr marL="709613" indent="-347663">
              <a:buFont typeface="Wingdings" panose="05000000000000000000" pitchFamily="2" charset="2"/>
              <a:buChar char="Ø"/>
            </a:pPr>
            <a:r>
              <a:rPr lang="de-DE" sz="2400" dirty="0" err="1"/>
              <a:t>Reduces</a:t>
            </a:r>
            <a:r>
              <a:rPr lang="de-DE" sz="2400" dirty="0"/>
              <a:t> </a:t>
            </a:r>
            <a:r>
              <a:rPr lang="de-DE" sz="2400" dirty="0" err="1"/>
              <a:t>volatility</a:t>
            </a:r>
            <a:r>
              <a:rPr lang="de-DE" sz="2400" dirty="0"/>
              <a:t> </a:t>
            </a:r>
            <a:r>
              <a:rPr lang="de-DE" sz="2400" dirty="0" err="1"/>
              <a:t>of</a:t>
            </a:r>
            <a:r>
              <a:rPr lang="de-DE" sz="2400" dirty="0"/>
              <a:t> </a:t>
            </a:r>
            <a:r>
              <a:rPr lang="de-DE" sz="2400" dirty="0" err="1" smtClean="0"/>
              <a:t>results</a:t>
            </a:r>
            <a:endParaRPr lang="de-DE" sz="2400" dirty="0" smtClean="0"/>
          </a:p>
          <a:p>
            <a:pPr marL="709613" indent="-347663">
              <a:buFont typeface="Wingdings" panose="05000000000000000000" pitchFamily="2" charset="2"/>
              <a:buChar char="Ø"/>
            </a:pPr>
            <a:endParaRPr lang="de-DE" sz="1000" dirty="0" smtClean="0"/>
          </a:p>
          <a:p>
            <a:pPr marL="709613" indent="-347663">
              <a:buFont typeface="Wingdings" panose="05000000000000000000" pitchFamily="2" charset="2"/>
              <a:buChar char="Ø"/>
            </a:pPr>
            <a:r>
              <a:rPr lang="de-DE" sz="2400" dirty="0" smtClean="0"/>
              <a:t>Leads </a:t>
            </a:r>
            <a:r>
              <a:rPr lang="de-DE" sz="2400" dirty="0" err="1"/>
              <a:t>to</a:t>
            </a:r>
            <a:r>
              <a:rPr lang="de-DE" sz="2400" dirty="0"/>
              <a:t> </a:t>
            </a:r>
            <a:r>
              <a:rPr lang="de-DE" sz="2400" dirty="0" err="1"/>
              <a:t>desirable</a:t>
            </a:r>
            <a:r>
              <a:rPr lang="de-DE" sz="2400" dirty="0"/>
              <a:t> </a:t>
            </a:r>
            <a:r>
              <a:rPr lang="de-DE" sz="2400" dirty="0" err="1"/>
              <a:t>generation</a:t>
            </a:r>
            <a:r>
              <a:rPr lang="de-DE" sz="2400" dirty="0"/>
              <a:t> </a:t>
            </a:r>
            <a:r>
              <a:rPr lang="de-DE" sz="2400" dirty="0" err="1"/>
              <a:t>justness</a:t>
            </a:r>
            <a:r>
              <a:rPr lang="de-DE" sz="2400" dirty="0"/>
              <a:t> </a:t>
            </a:r>
          </a:p>
          <a:p>
            <a:endParaRPr lang="de-DE" dirty="0"/>
          </a:p>
        </p:txBody>
      </p:sp>
    </p:spTree>
    <p:extLst>
      <p:ext uri="{BB962C8B-B14F-4D97-AF65-F5344CB8AC3E}">
        <p14:creationId xmlns:p14="http://schemas.microsoft.com/office/powerpoint/2010/main" val="1306840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53800" y="1974848"/>
            <a:ext cx="6480000" cy="2994026"/>
          </a:xfrm>
        </p:spPr>
        <p:txBody>
          <a:bodyPr/>
          <a:lstStyle/>
          <a:p>
            <a:pPr algn="ctr">
              <a:lnSpc>
                <a:spcPct val="150000"/>
              </a:lnSpc>
            </a:pPr>
            <a:r>
              <a:rPr lang="de-DE" sz="1800" dirty="0" err="1" smtClean="0"/>
              <a:t>With</a:t>
            </a:r>
            <a:r>
              <a:rPr lang="de-DE" sz="1800" dirty="0" smtClean="0"/>
              <a:t> </a:t>
            </a:r>
            <a:r>
              <a:rPr lang="de-DE" sz="1800" dirty="0" err="1" smtClean="0"/>
              <a:t>special</a:t>
            </a:r>
            <a:r>
              <a:rPr lang="de-DE" sz="1800" dirty="0" smtClean="0"/>
              <a:t> </a:t>
            </a:r>
            <a:r>
              <a:rPr lang="de-DE" sz="1800" dirty="0" err="1" smtClean="0"/>
              <a:t>thanks</a:t>
            </a:r>
            <a:r>
              <a:rPr lang="de-DE" sz="1800" dirty="0" smtClean="0"/>
              <a:t> </a:t>
            </a:r>
            <a:r>
              <a:rPr lang="de-DE" sz="1800" dirty="0" err="1" smtClean="0"/>
              <a:t>to</a:t>
            </a:r>
            <a:r>
              <a:rPr lang="de-DE" sz="1800" dirty="0" smtClean="0"/>
              <a:t> Dr. Günter Schwarz, </a:t>
            </a:r>
            <a:r>
              <a:rPr lang="de-DE" sz="1800" dirty="0" err="1" smtClean="0"/>
              <a:t>Munich</a:t>
            </a:r>
            <a:r>
              <a:rPr lang="de-DE" sz="1800" dirty="0" smtClean="0"/>
              <a:t> Re, </a:t>
            </a:r>
            <a:br>
              <a:rPr lang="de-DE" sz="1800" dirty="0" smtClean="0"/>
            </a:br>
            <a:r>
              <a:rPr lang="de-DE" sz="1800" dirty="0" err="1" smtClean="0"/>
              <a:t>for</a:t>
            </a:r>
            <a:r>
              <a:rPr lang="de-DE" sz="1800" dirty="0" smtClean="0"/>
              <a:t> </a:t>
            </a:r>
            <a:r>
              <a:rPr lang="de-DE" sz="1800" dirty="0" err="1" smtClean="0"/>
              <a:t>his</a:t>
            </a:r>
            <a:r>
              <a:rPr lang="de-DE" sz="1800" dirty="0" smtClean="0"/>
              <a:t> </a:t>
            </a:r>
            <a:r>
              <a:rPr lang="de-DE" sz="1800" dirty="0" err="1" smtClean="0"/>
              <a:t>helpful</a:t>
            </a:r>
            <a:r>
              <a:rPr lang="de-DE" sz="1800" dirty="0" smtClean="0"/>
              <a:t> </a:t>
            </a:r>
            <a:r>
              <a:rPr lang="de-DE" sz="1800" dirty="0" err="1" smtClean="0"/>
              <a:t>input</a:t>
            </a:r>
            <a:r>
              <a:rPr lang="de-DE" sz="1800" dirty="0" smtClean="0"/>
              <a:t>. </a:t>
            </a:r>
            <a:r>
              <a:rPr lang="de-DE" sz="2000" dirty="0" smtClean="0"/>
              <a:t/>
            </a:r>
            <a:br>
              <a:rPr lang="de-DE" sz="2000" dirty="0" smtClean="0"/>
            </a:br>
            <a:r>
              <a:rPr lang="de-DE" sz="2000" dirty="0" smtClean="0"/>
              <a:t/>
            </a:r>
            <a:br>
              <a:rPr lang="de-DE" sz="2000" dirty="0" smtClean="0"/>
            </a:br>
            <a:r>
              <a:rPr lang="de-DE" sz="2000" dirty="0"/>
              <a:t/>
            </a:r>
            <a:br>
              <a:rPr lang="de-DE" sz="2000" dirty="0"/>
            </a:br>
            <a:r>
              <a:rPr lang="de-DE" sz="3200" dirty="0" err="1" smtClean="0"/>
              <a:t>Thank</a:t>
            </a:r>
            <a:r>
              <a:rPr lang="de-DE" sz="3200" dirty="0" smtClean="0"/>
              <a:t> </a:t>
            </a:r>
            <a:r>
              <a:rPr lang="de-DE" sz="3200" dirty="0" err="1" smtClean="0"/>
              <a:t>you</a:t>
            </a:r>
            <a:r>
              <a:rPr lang="de-DE" sz="3200" dirty="0" smtClean="0"/>
              <a:t> </a:t>
            </a:r>
            <a:r>
              <a:rPr lang="de-DE" sz="3200" dirty="0" err="1" smtClean="0"/>
              <a:t>for</a:t>
            </a:r>
            <a:r>
              <a:rPr lang="de-DE" sz="3200" dirty="0" smtClean="0"/>
              <a:t> </a:t>
            </a:r>
            <a:r>
              <a:rPr lang="de-DE" sz="3200" dirty="0" err="1" smtClean="0"/>
              <a:t>your</a:t>
            </a:r>
            <a:r>
              <a:rPr lang="de-DE" sz="3200" dirty="0" smtClean="0"/>
              <a:t> </a:t>
            </a:r>
            <a:r>
              <a:rPr lang="de-DE" sz="3200" dirty="0" err="1" smtClean="0"/>
              <a:t>attention</a:t>
            </a:r>
            <a:r>
              <a:rPr lang="de-DE" sz="3200" dirty="0" smtClean="0"/>
              <a:t>!</a:t>
            </a:r>
            <a:endParaRPr lang="de-DE" sz="3200" dirty="0"/>
          </a:p>
        </p:txBody>
      </p:sp>
    </p:spTree>
    <p:extLst>
      <p:ext uri="{BB962C8B-B14F-4D97-AF65-F5344CB8AC3E}">
        <p14:creationId xmlns:p14="http://schemas.microsoft.com/office/powerpoint/2010/main" val="2504514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b="1" dirty="0"/>
              <a:t>Legal Disclaimer</a:t>
            </a:r>
          </a:p>
        </p:txBody>
      </p:sp>
      <p:sp>
        <p:nvSpPr>
          <p:cNvPr id="5" name="Untertitel 4"/>
          <p:cNvSpPr>
            <a:spLocks noGrp="1"/>
          </p:cNvSpPr>
          <p:nvPr>
            <p:ph type="subTitle" idx="1"/>
          </p:nvPr>
        </p:nvSpPr>
        <p:spPr/>
        <p:txBody>
          <a:bodyPr/>
          <a:lstStyle/>
          <a:p>
            <a:pPr marL="288000" lvl="2" indent="-288000" algn="l">
              <a:spcBef>
                <a:spcPts val="400"/>
              </a:spcBef>
              <a:buFont typeface="Wingdings" panose="05000000000000000000" pitchFamily="2" charset="2"/>
              <a:buChar char="§"/>
            </a:pPr>
            <a:r>
              <a:rPr lang="en-US" sz="1800" dirty="0">
                <a:solidFill>
                  <a:schemeClr val="bg1"/>
                </a:solidFill>
              </a:rPr>
              <a:t>This presentation and all of its contents are protected by copyright</a:t>
            </a:r>
            <a:r>
              <a:rPr lang="en-US" sz="1800" dirty="0" smtClean="0">
                <a:solidFill>
                  <a:schemeClr val="bg1"/>
                </a:solidFill>
              </a:rPr>
              <a:t>.</a:t>
            </a:r>
            <a:endParaRPr lang="de-DE" sz="1800" dirty="0">
              <a:solidFill>
                <a:schemeClr val="bg1"/>
              </a:solidFill>
            </a:endParaRPr>
          </a:p>
          <a:p>
            <a:pPr marL="552450" indent="-285750">
              <a:spcBef>
                <a:spcPts val="300"/>
              </a:spcBef>
              <a:buSzPct val="70000"/>
              <a:buFont typeface="Wingdings" panose="05000000000000000000" pitchFamily="2" charset="2"/>
              <a:buChar char="§"/>
            </a:pPr>
            <a:r>
              <a:rPr lang="de-DE" sz="1800" dirty="0"/>
              <a:t>The </a:t>
            </a:r>
            <a:r>
              <a:rPr lang="de-DE" sz="1800" dirty="0" err="1"/>
              <a:t>copyright</a:t>
            </a:r>
            <a:r>
              <a:rPr lang="de-DE" sz="1800" dirty="0"/>
              <a:t> is </a:t>
            </a:r>
            <a:r>
              <a:rPr lang="de-DE" sz="1800" dirty="0" err="1"/>
              <a:t>owned</a:t>
            </a:r>
            <a:r>
              <a:rPr lang="de-DE" sz="1800" dirty="0"/>
              <a:t> </a:t>
            </a:r>
            <a:r>
              <a:rPr lang="de-DE" sz="1800" dirty="0" err="1"/>
              <a:t>by</a:t>
            </a:r>
            <a:r>
              <a:rPr lang="de-DE" sz="1800" dirty="0"/>
              <a:t> BLD Bach Langheid Dallmayr Rechtsanwälte Partnerschaftsgesellschaft mbB</a:t>
            </a:r>
            <a:r>
              <a:rPr lang="de-DE" sz="1800" dirty="0" smtClean="0"/>
              <a:t>. </a:t>
            </a:r>
            <a:endParaRPr lang="de-DE" sz="1800" dirty="0"/>
          </a:p>
          <a:p>
            <a:pPr marL="552450" indent="-285750">
              <a:spcBef>
                <a:spcPts val="300"/>
              </a:spcBef>
              <a:buSzPct val="70000"/>
              <a:buFont typeface="Wingdings" panose="05000000000000000000" pitchFamily="2" charset="2"/>
              <a:buChar char="§"/>
            </a:pPr>
            <a:r>
              <a:rPr lang="en-US" sz="1800" dirty="0"/>
              <a:t>Any reprint or reproduction of this presentation and its content, including storage and transmission via electronic means, and any other modification and use not expressly permitted by the German Copyright Act, requires prior written </a:t>
            </a:r>
            <a:r>
              <a:rPr lang="en-US" sz="1800" dirty="0" smtClean="0"/>
              <a:t>authorization </a:t>
            </a:r>
            <a:r>
              <a:rPr lang="en-US" sz="1800" dirty="0"/>
              <a:t>from </a:t>
            </a:r>
            <a:r>
              <a:rPr lang="en-US" sz="1800" dirty="0" smtClean="0"/>
              <a:t>BLD</a:t>
            </a:r>
            <a:r>
              <a:rPr lang="de-DE" sz="1800" dirty="0" smtClean="0">
                <a:solidFill>
                  <a:schemeClr val="bg1"/>
                </a:solidFill>
              </a:rPr>
              <a:t>.</a:t>
            </a:r>
            <a:endParaRPr lang="de-DE" sz="1800" dirty="0">
              <a:solidFill>
                <a:schemeClr val="bg1"/>
              </a:solidFill>
            </a:endParaRPr>
          </a:p>
          <a:p>
            <a:pPr marL="288000" lvl="2" indent="-288000" algn="l">
              <a:spcBef>
                <a:spcPts val="300"/>
              </a:spcBef>
              <a:buFont typeface="Wingdings" panose="05000000000000000000" pitchFamily="2" charset="2"/>
              <a:buChar char="§"/>
            </a:pPr>
            <a:r>
              <a:rPr lang="en-US" sz="1800" dirty="0">
                <a:solidFill>
                  <a:schemeClr val="bg1"/>
                </a:solidFill>
              </a:rPr>
              <a:t>The contents of this presentation are for internal purposes within the context of this meeting </a:t>
            </a:r>
            <a:r>
              <a:rPr lang="en-US" sz="1800" dirty="0" smtClean="0">
                <a:solidFill>
                  <a:schemeClr val="bg1"/>
                </a:solidFill>
              </a:rPr>
              <a:t>only</a:t>
            </a:r>
            <a:r>
              <a:rPr lang="de-DE" sz="1800" dirty="0" smtClean="0">
                <a:solidFill>
                  <a:schemeClr val="bg1"/>
                </a:solidFill>
              </a:rPr>
              <a:t>.</a:t>
            </a:r>
          </a:p>
          <a:p>
            <a:pPr marL="552450" lvl="2" indent="-285750" algn="l">
              <a:spcBef>
                <a:spcPts val="300"/>
              </a:spcBef>
              <a:buSzPct val="70000"/>
              <a:buFont typeface="Wingdings" panose="05000000000000000000" pitchFamily="2" charset="2"/>
              <a:buChar char="§"/>
            </a:pPr>
            <a:r>
              <a:rPr lang="en-US" sz="1800" dirty="0">
                <a:solidFill>
                  <a:schemeClr val="bg1"/>
                </a:solidFill>
              </a:rPr>
              <a:t>Accordingly, this presentation and all of its content may not be disseminated to, or used by, any third parties, unless BLD has given its prior written </a:t>
            </a:r>
            <a:r>
              <a:rPr lang="en-US" sz="1800" dirty="0" smtClean="0">
                <a:solidFill>
                  <a:schemeClr val="bg1"/>
                </a:solidFill>
              </a:rPr>
              <a:t>authorization </a:t>
            </a:r>
            <a:r>
              <a:rPr lang="en-US" sz="1800" dirty="0">
                <a:solidFill>
                  <a:schemeClr val="bg1"/>
                </a:solidFill>
              </a:rPr>
              <a:t>for such use or dissemination</a:t>
            </a:r>
            <a:r>
              <a:rPr lang="de-DE" sz="1800" dirty="0" smtClean="0">
                <a:solidFill>
                  <a:schemeClr val="bg1"/>
                </a:solidFill>
              </a:rPr>
              <a:t>.</a:t>
            </a:r>
          </a:p>
          <a:p>
            <a:pPr marL="288000" lvl="2" indent="-288000" algn="l">
              <a:spcBef>
                <a:spcPts val="300"/>
              </a:spcBef>
              <a:buFont typeface="Wingdings" panose="05000000000000000000" pitchFamily="2" charset="2"/>
              <a:buChar char="§"/>
            </a:pPr>
            <a:r>
              <a:rPr lang="en-US" sz="1800" dirty="0">
                <a:solidFill>
                  <a:schemeClr val="bg1"/>
                </a:solidFill>
              </a:rPr>
              <a:t>This presentation does not constitute legal advice, and comprises only a general presentation and discussion of legal questions and cases. BLD excludes any liability in relation to accuracy, completeness and currency of the information contained </a:t>
            </a:r>
            <a:r>
              <a:rPr lang="en-US" sz="1800" dirty="0" smtClean="0">
                <a:solidFill>
                  <a:schemeClr val="bg1"/>
                </a:solidFill>
              </a:rPr>
              <a:t>therein</a:t>
            </a:r>
            <a:r>
              <a:rPr lang="de-DE" sz="1800" dirty="0" smtClean="0">
                <a:solidFill>
                  <a:schemeClr val="bg1"/>
                </a:solidFill>
              </a:rPr>
              <a:t>.</a:t>
            </a:r>
            <a:endParaRPr lang="de-DE" sz="1800" dirty="0">
              <a:solidFill>
                <a:schemeClr val="bg1"/>
              </a:solidFill>
            </a:endParaRPr>
          </a:p>
        </p:txBody>
      </p:sp>
    </p:spTree>
    <p:extLst>
      <p:ext uri="{BB962C8B-B14F-4D97-AF65-F5344CB8AC3E}">
        <p14:creationId xmlns:p14="http://schemas.microsoft.com/office/powerpoint/2010/main" val="2868495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Main Focus</a:t>
            </a:r>
            <a:endParaRPr lang="de-DE" b="1" dirty="0"/>
          </a:p>
        </p:txBody>
      </p:sp>
      <p:sp>
        <p:nvSpPr>
          <p:cNvPr id="3" name="Inhaltsplatzhalter 2"/>
          <p:cNvSpPr>
            <a:spLocks noGrp="1"/>
          </p:cNvSpPr>
          <p:nvPr>
            <p:ph sz="half" idx="2"/>
          </p:nvPr>
        </p:nvSpPr>
        <p:spPr>
          <a:xfrm>
            <a:off x="544512" y="1089950"/>
            <a:ext cx="8207375" cy="4940650"/>
          </a:xfrm>
        </p:spPr>
        <p:txBody>
          <a:bodyPr/>
          <a:lstStyle/>
          <a:p>
            <a:pPr marL="631825" indent="-631825">
              <a:buFont typeface="Symbol" panose="05050102010706020507" pitchFamily="18" charset="2"/>
              <a:buChar char="-"/>
            </a:pPr>
            <a:endParaRPr lang="de-DE" dirty="0" smtClean="0"/>
          </a:p>
          <a:p>
            <a:pPr marL="631825" indent="-631825">
              <a:buFont typeface="Symbol" panose="05050102010706020507" pitchFamily="18" charset="2"/>
              <a:buChar char="-"/>
            </a:pPr>
            <a:endParaRPr lang="de-DE" dirty="0"/>
          </a:p>
          <a:p>
            <a:pPr marL="631825" indent="-365125">
              <a:buFont typeface="Symbol" panose="05050102010706020507" pitchFamily="18" charset="2"/>
              <a:buChar char="-"/>
            </a:pPr>
            <a:r>
              <a:rPr lang="de-DE" sz="2400" dirty="0" err="1" smtClean="0"/>
              <a:t>Guaranteed</a:t>
            </a:r>
            <a:r>
              <a:rPr lang="de-DE" sz="2400" dirty="0" smtClean="0"/>
              <a:t> Interest Rates </a:t>
            </a:r>
            <a:r>
              <a:rPr lang="de-DE" sz="2400" dirty="0" err="1" smtClean="0"/>
              <a:t>Risks</a:t>
            </a:r>
            <a:endParaRPr lang="de-DE" sz="2400" dirty="0" smtClean="0"/>
          </a:p>
          <a:p>
            <a:pPr marL="0" indent="0">
              <a:buNone/>
            </a:pPr>
            <a:r>
              <a:rPr lang="de-DE" sz="2400" dirty="0"/>
              <a:t> </a:t>
            </a:r>
            <a:r>
              <a:rPr lang="de-DE" sz="2400" dirty="0" smtClean="0"/>
              <a:t>      (</a:t>
            </a:r>
            <a:r>
              <a:rPr lang="de-DE" sz="2400" dirty="0" err="1" smtClean="0"/>
              <a:t>life</a:t>
            </a:r>
            <a:r>
              <a:rPr lang="de-DE" sz="2400" dirty="0" smtClean="0"/>
              <a:t> </a:t>
            </a:r>
            <a:r>
              <a:rPr lang="de-DE" sz="2400" dirty="0" err="1" smtClean="0"/>
              <a:t>insurance</a:t>
            </a:r>
            <a:r>
              <a:rPr lang="de-DE" sz="2400" dirty="0" smtClean="0"/>
              <a:t> </a:t>
            </a:r>
            <a:r>
              <a:rPr lang="de-DE" sz="2400" dirty="0" err="1" smtClean="0"/>
              <a:t>and</a:t>
            </a:r>
            <a:r>
              <a:rPr lang="de-DE" sz="2400" dirty="0" smtClean="0"/>
              <a:t> </a:t>
            </a:r>
            <a:r>
              <a:rPr lang="de-DE" sz="2400" dirty="0" err="1" smtClean="0"/>
              <a:t>long</a:t>
            </a:r>
            <a:r>
              <a:rPr lang="de-DE" sz="2400" dirty="0" smtClean="0"/>
              <a:t>-term </a:t>
            </a:r>
            <a:r>
              <a:rPr lang="de-DE" sz="2400" dirty="0" err="1" smtClean="0"/>
              <a:t>liability</a:t>
            </a:r>
            <a:r>
              <a:rPr lang="de-DE" sz="2400" dirty="0" smtClean="0"/>
              <a:t> </a:t>
            </a:r>
            <a:r>
              <a:rPr lang="de-DE" sz="2400" dirty="0" err="1" smtClean="0"/>
              <a:t>insurance</a:t>
            </a:r>
            <a:r>
              <a:rPr lang="de-DE" sz="2400" dirty="0" smtClean="0"/>
              <a:t>)</a:t>
            </a:r>
          </a:p>
          <a:p>
            <a:pPr marL="631825" indent="-365125">
              <a:buFont typeface="Symbol" panose="05050102010706020507" pitchFamily="18" charset="2"/>
              <a:buChar char="-"/>
            </a:pPr>
            <a:r>
              <a:rPr lang="de-DE" sz="2400" dirty="0" err="1" smtClean="0"/>
              <a:t>Credit</a:t>
            </a:r>
            <a:r>
              <a:rPr lang="de-DE" sz="2400" dirty="0" smtClean="0"/>
              <a:t> Default </a:t>
            </a:r>
            <a:r>
              <a:rPr lang="de-DE" sz="2400" dirty="0" err="1" smtClean="0"/>
              <a:t>Risks</a:t>
            </a:r>
            <a:endParaRPr lang="de-DE" sz="2400" dirty="0" smtClean="0"/>
          </a:p>
          <a:p>
            <a:pPr marL="631825" indent="-365125">
              <a:buFont typeface="Symbol" panose="05050102010706020507" pitchFamily="18" charset="2"/>
              <a:buChar char="-"/>
            </a:pPr>
            <a:r>
              <a:rPr lang="de-DE" sz="2400" dirty="0" err="1" smtClean="0"/>
              <a:t>Credit</a:t>
            </a:r>
            <a:r>
              <a:rPr lang="de-DE" sz="2400" dirty="0" smtClean="0"/>
              <a:t> </a:t>
            </a:r>
            <a:r>
              <a:rPr lang="de-DE" sz="2400" dirty="0" err="1" smtClean="0"/>
              <a:t>Spread</a:t>
            </a:r>
            <a:r>
              <a:rPr lang="de-DE" sz="2400" dirty="0" smtClean="0"/>
              <a:t> </a:t>
            </a:r>
            <a:r>
              <a:rPr lang="de-DE" sz="2400" dirty="0" err="1" smtClean="0"/>
              <a:t>Risks</a:t>
            </a:r>
            <a:endParaRPr lang="de-DE" sz="2400" dirty="0" smtClean="0"/>
          </a:p>
          <a:p>
            <a:pPr marL="631825" indent="-365125">
              <a:buFont typeface="Symbol" panose="05050102010706020507" pitchFamily="18" charset="2"/>
              <a:buChar char="-"/>
            </a:pPr>
            <a:r>
              <a:rPr lang="de-DE" sz="2400" dirty="0" smtClean="0"/>
              <a:t>Market </a:t>
            </a:r>
            <a:r>
              <a:rPr lang="de-DE" sz="2400" dirty="0" err="1" smtClean="0"/>
              <a:t>Risks</a:t>
            </a:r>
            <a:endParaRPr lang="de-DE" sz="2400" dirty="0" smtClean="0"/>
          </a:p>
          <a:p>
            <a:endParaRPr lang="de-DE" dirty="0"/>
          </a:p>
        </p:txBody>
      </p:sp>
    </p:spTree>
    <p:extLst>
      <p:ext uri="{BB962C8B-B14F-4D97-AF65-F5344CB8AC3E}">
        <p14:creationId xmlns:p14="http://schemas.microsoft.com/office/powerpoint/2010/main" val="3911903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000" y="391475"/>
            <a:ext cx="6480000" cy="468000"/>
          </a:xfrm>
        </p:spPr>
        <p:txBody>
          <a:bodyPr/>
          <a:lstStyle/>
          <a:p>
            <a:r>
              <a:rPr lang="de-DE" b="1" dirty="0" err="1" smtClean="0"/>
              <a:t>Reasons</a:t>
            </a:r>
            <a:r>
              <a:rPr lang="de-DE" b="1" dirty="0" smtClean="0"/>
              <a:t> </a:t>
            </a:r>
            <a:r>
              <a:rPr lang="de-DE" b="1" dirty="0" err="1" smtClean="0"/>
              <a:t>for</a:t>
            </a:r>
            <a:r>
              <a:rPr lang="de-DE" b="1" dirty="0" smtClean="0"/>
              <a:t> </a:t>
            </a:r>
            <a:r>
              <a:rPr lang="de-DE" b="1" dirty="0" err="1" smtClean="0"/>
              <a:t>Reinsurance</a:t>
            </a:r>
            <a:r>
              <a:rPr lang="de-DE" b="1" dirty="0" smtClean="0"/>
              <a:t> </a:t>
            </a:r>
            <a:r>
              <a:rPr lang="de-DE" b="1" dirty="0" err="1" smtClean="0"/>
              <a:t>of</a:t>
            </a:r>
            <a:r>
              <a:rPr lang="de-DE" b="1" dirty="0" smtClean="0"/>
              <a:t> Market </a:t>
            </a:r>
            <a:r>
              <a:rPr lang="de-DE" b="1" dirty="0" err="1" smtClean="0"/>
              <a:t>Risks</a:t>
            </a:r>
            <a:r>
              <a:rPr lang="de-DE" dirty="0" smtClean="0"/>
              <a:t>	</a:t>
            </a:r>
            <a:endParaRPr lang="de-DE" dirty="0"/>
          </a:p>
        </p:txBody>
      </p:sp>
      <p:sp>
        <p:nvSpPr>
          <p:cNvPr id="3" name="Inhaltsplatzhalter 2"/>
          <p:cNvSpPr>
            <a:spLocks noGrp="1"/>
          </p:cNvSpPr>
          <p:nvPr>
            <p:ph sz="half" idx="2"/>
          </p:nvPr>
        </p:nvSpPr>
        <p:spPr>
          <a:xfrm>
            <a:off x="468000" y="1691925"/>
            <a:ext cx="8207375" cy="4940650"/>
          </a:xfrm>
        </p:spPr>
        <p:txBody>
          <a:bodyPr/>
          <a:lstStyle/>
          <a:p>
            <a:pPr>
              <a:buFont typeface="Symbol" panose="05050102010706020507" pitchFamily="18" charset="2"/>
              <a:buChar char="-"/>
            </a:pPr>
            <a:r>
              <a:rPr lang="de-DE" sz="2400" dirty="0" err="1" smtClean="0"/>
              <a:t>Regulatory</a:t>
            </a:r>
            <a:r>
              <a:rPr lang="de-DE" sz="2400" dirty="0" smtClean="0"/>
              <a:t> </a:t>
            </a:r>
            <a:r>
              <a:rPr lang="de-DE" sz="2400" dirty="0" err="1" smtClean="0"/>
              <a:t>demands</a:t>
            </a:r>
            <a:endParaRPr lang="de-DE" sz="2400" dirty="0" smtClean="0"/>
          </a:p>
          <a:p>
            <a:pPr marL="523875" indent="-342900">
              <a:buFont typeface="Wingdings" panose="05000000000000000000" pitchFamily="2" charset="2"/>
              <a:buChar char="Ø"/>
            </a:pPr>
            <a:r>
              <a:rPr lang="de-DE" sz="2400" dirty="0" err="1" smtClean="0"/>
              <a:t>Solvency</a:t>
            </a:r>
            <a:r>
              <a:rPr lang="de-DE" sz="2400" dirty="0" smtClean="0"/>
              <a:t> II/Europe (</a:t>
            </a:r>
            <a:r>
              <a:rPr lang="de-DE" sz="2400" dirty="0" err="1" smtClean="0"/>
              <a:t>increased</a:t>
            </a:r>
            <a:r>
              <a:rPr lang="de-DE" sz="2400" dirty="0" smtClean="0"/>
              <a:t> </a:t>
            </a:r>
            <a:r>
              <a:rPr lang="de-DE" sz="2400" dirty="0" err="1" smtClean="0"/>
              <a:t>capital</a:t>
            </a:r>
            <a:r>
              <a:rPr lang="de-DE" sz="2400" dirty="0" smtClean="0"/>
              <a:t> </a:t>
            </a:r>
            <a:r>
              <a:rPr lang="de-DE" sz="2400" dirty="0" err="1" smtClean="0"/>
              <a:t>demand</a:t>
            </a:r>
            <a:r>
              <a:rPr lang="de-DE" sz="2400" dirty="0" smtClean="0"/>
              <a:t>)</a:t>
            </a:r>
          </a:p>
          <a:p>
            <a:pPr marL="523875" indent="-342900">
              <a:buFont typeface="Wingdings" panose="05000000000000000000" pitchFamily="2" charset="2"/>
              <a:buChar char="Ø"/>
            </a:pPr>
            <a:r>
              <a:rPr lang="de-DE" sz="2400" dirty="0" smtClean="0"/>
              <a:t>Global Insurance Capital Standard</a:t>
            </a:r>
          </a:p>
          <a:p>
            <a:pPr marL="523875" indent="-342900">
              <a:buFont typeface="Wingdings" panose="05000000000000000000" pitchFamily="2" charset="2"/>
              <a:buChar char="Ø"/>
            </a:pPr>
            <a:r>
              <a:rPr lang="de-DE" sz="2400" dirty="0" err="1" smtClean="0"/>
              <a:t>Corresponding</a:t>
            </a:r>
            <a:r>
              <a:rPr lang="de-DE" sz="2400" dirty="0" smtClean="0"/>
              <a:t> </a:t>
            </a:r>
            <a:r>
              <a:rPr lang="de-DE" sz="2400" dirty="0" err="1" smtClean="0"/>
              <a:t>adjustment</a:t>
            </a:r>
            <a:r>
              <a:rPr lang="de-DE" sz="2400" dirty="0" smtClean="0"/>
              <a:t> </a:t>
            </a:r>
            <a:r>
              <a:rPr lang="de-DE" sz="2400" dirty="0" err="1" smtClean="0"/>
              <a:t>to</a:t>
            </a:r>
            <a:r>
              <a:rPr lang="de-DE" sz="2400" dirty="0" smtClean="0"/>
              <a:t> national </a:t>
            </a:r>
            <a:r>
              <a:rPr lang="de-DE" sz="2400" dirty="0" err="1" smtClean="0"/>
              <a:t>regulation</a:t>
            </a:r>
            <a:r>
              <a:rPr lang="de-DE" sz="2400" dirty="0" smtClean="0"/>
              <a:t> in </a:t>
            </a:r>
            <a:r>
              <a:rPr lang="de-DE" sz="2400" dirty="0" err="1" smtClean="0"/>
              <a:t>Asia</a:t>
            </a:r>
            <a:r>
              <a:rPr lang="de-DE" sz="2400" dirty="0" smtClean="0"/>
              <a:t> </a:t>
            </a:r>
            <a:r>
              <a:rPr lang="de-DE" sz="2400" dirty="0" err="1" smtClean="0"/>
              <a:t>to</a:t>
            </a:r>
            <a:r>
              <a:rPr lang="de-DE" sz="2400" dirty="0" smtClean="0"/>
              <a:t> </a:t>
            </a:r>
            <a:r>
              <a:rPr lang="de-DE" sz="2400" dirty="0" err="1" smtClean="0"/>
              <a:t>be</a:t>
            </a:r>
            <a:r>
              <a:rPr lang="de-DE" sz="2400" dirty="0" smtClean="0"/>
              <a:t> </a:t>
            </a:r>
            <a:r>
              <a:rPr lang="de-DE" sz="2400" dirty="0" err="1" smtClean="0"/>
              <a:t>anticipated</a:t>
            </a:r>
            <a:endParaRPr lang="de-DE" sz="2400" dirty="0"/>
          </a:p>
          <a:p>
            <a:pPr>
              <a:buFont typeface="Symbol" panose="05050102010706020507" pitchFamily="18" charset="2"/>
              <a:buChar char="-"/>
            </a:pPr>
            <a:r>
              <a:rPr lang="de-DE" sz="2400" dirty="0"/>
              <a:t>May </a:t>
            </a:r>
            <a:r>
              <a:rPr lang="de-DE" sz="2400" dirty="0" err="1"/>
              <a:t>eliminate</a:t>
            </a:r>
            <a:r>
              <a:rPr lang="de-DE" sz="2400" dirty="0"/>
              <a:t> </a:t>
            </a:r>
            <a:r>
              <a:rPr lang="de-DE" sz="2400" dirty="0" err="1"/>
              <a:t>market</a:t>
            </a:r>
            <a:r>
              <a:rPr lang="de-DE" sz="2400" dirty="0"/>
              <a:t> </a:t>
            </a:r>
            <a:r>
              <a:rPr lang="de-DE" sz="2400" dirty="0" err="1"/>
              <a:t>risks</a:t>
            </a:r>
            <a:r>
              <a:rPr lang="de-DE" sz="2400" dirty="0"/>
              <a:t> (at a </a:t>
            </a:r>
            <a:r>
              <a:rPr lang="de-DE" sz="2400" dirty="0" err="1"/>
              <a:t>prize</a:t>
            </a:r>
            <a:r>
              <a:rPr lang="de-DE" sz="2400" dirty="0" smtClean="0"/>
              <a:t>!)</a:t>
            </a:r>
            <a:endParaRPr lang="de-DE" sz="2400" dirty="0"/>
          </a:p>
          <a:p>
            <a:pPr>
              <a:buFont typeface="Symbol" panose="05050102010706020507" pitchFamily="18" charset="2"/>
              <a:buChar char="-"/>
            </a:pPr>
            <a:r>
              <a:rPr lang="de-DE" sz="2400" dirty="0" smtClean="0"/>
              <a:t>Insurance </a:t>
            </a:r>
            <a:r>
              <a:rPr lang="de-DE" sz="2400" dirty="0"/>
              <a:t>4.0  </a:t>
            </a:r>
            <a:r>
              <a:rPr lang="de-DE" sz="2400" dirty="0" smtClean="0">
                <a:latin typeface="Times New Roman"/>
                <a:cs typeface="Times New Roman"/>
              </a:rPr>
              <a:t>→ </a:t>
            </a:r>
            <a:r>
              <a:rPr lang="de-DE" sz="2400" dirty="0" smtClean="0"/>
              <a:t>New </a:t>
            </a:r>
            <a:r>
              <a:rPr lang="de-DE" sz="2400" dirty="0"/>
              <a:t>Market Players</a:t>
            </a:r>
          </a:p>
          <a:p>
            <a:pPr>
              <a:buFont typeface="Symbol" panose="05050102010706020507" pitchFamily="18" charset="2"/>
              <a:buChar char="-"/>
            </a:pPr>
            <a:r>
              <a:rPr lang="de-DE" sz="2400" dirty="0" smtClean="0"/>
              <a:t>Economics	</a:t>
            </a:r>
          </a:p>
          <a:p>
            <a:pPr marL="523875" indent="-342900">
              <a:buFont typeface="Wingdings" panose="05000000000000000000" pitchFamily="2" charset="2"/>
              <a:buChar char="Ø"/>
            </a:pPr>
            <a:r>
              <a:rPr lang="de-DE" sz="2400" dirty="0" err="1" smtClean="0"/>
              <a:t>Pressure</a:t>
            </a:r>
            <a:r>
              <a:rPr lang="de-DE" sz="2400" dirty="0" smtClean="0"/>
              <a:t> </a:t>
            </a:r>
            <a:r>
              <a:rPr lang="de-DE" sz="2400" dirty="0" err="1" smtClean="0"/>
              <a:t>by</a:t>
            </a:r>
            <a:r>
              <a:rPr lang="de-DE" sz="2400" dirty="0" smtClean="0"/>
              <a:t> </a:t>
            </a:r>
            <a:r>
              <a:rPr lang="de-DE" sz="2400" dirty="0" err="1" smtClean="0"/>
              <a:t>low</a:t>
            </a:r>
            <a:r>
              <a:rPr lang="de-DE" sz="2400" dirty="0" smtClean="0"/>
              <a:t> </a:t>
            </a:r>
            <a:r>
              <a:rPr lang="de-DE" sz="2400" dirty="0" err="1" smtClean="0"/>
              <a:t>interest</a:t>
            </a:r>
            <a:r>
              <a:rPr lang="de-DE" sz="2400" dirty="0" smtClean="0"/>
              <a:t> </a:t>
            </a:r>
            <a:r>
              <a:rPr lang="de-DE" sz="2400" dirty="0" err="1" smtClean="0"/>
              <a:t>rates</a:t>
            </a:r>
            <a:endParaRPr lang="de-DE" sz="2400" dirty="0"/>
          </a:p>
          <a:p>
            <a:pPr marL="523875" indent="-342900">
              <a:buFont typeface="Wingdings" panose="05000000000000000000" pitchFamily="2" charset="2"/>
              <a:buChar char="Ø"/>
            </a:pPr>
            <a:r>
              <a:rPr lang="de-DE" sz="2400" dirty="0" smtClean="0"/>
              <a:t>Traditional </a:t>
            </a:r>
            <a:r>
              <a:rPr lang="de-DE" sz="2400" dirty="0" err="1" smtClean="0"/>
              <a:t>investment</a:t>
            </a:r>
            <a:r>
              <a:rPr lang="de-DE" sz="2400" dirty="0" smtClean="0"/>
              <a:t> </a:t>
            </a:r>
            <a:r>
              <a:rPr lang="de-DE" sz="2400" dirty="0" err="1" smtClean="0"/>
              <a:t>strategies</a:t>
            </a:r>
            <a:r>
              <a:rPr lang="de-DE" sz="2400" dirty="0" smtClean="0"/>
              <a:t> </a:t>
            </a:r>
            <a:r>
              <a:rPr lang="de-DE" sz="2400" dirty="0" err="1" smtClean="0"/>
              <a:t>questionable</a:t>
            </a:r>
            <a:endParaRPr lang="de-DE" sz="2400" dirty="0"/>
          </a:p>
        </p:txBody>
      </p:sp>
    </p:spTree>
    <p:extLst>
      <p:ext uri="{BB962C8B-B14F-4D97-AF65-F5344CB8AC3E}">
        <p14:creationId xmlns:p14="http://schemas.microsoft.com/office/powerpoint/2010/main" val="4108883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Alternatives</a:t>
            </a:r>
            <a:r>
              <a:rPr lang="de-DE" dirty="0" smtClean="0"/>
              <a:t> </a:t>
            </a:r>
            <a:endParaRPr lang="de-DE" dirty="0"/>
          </a:p>
        </p:txBody>
      </p:sp>
      <p:sp>
        <p:nvSpPr>
          <p:cNvPr id="3" name="Inhaltsplatzhalter 2"/>
          <p:cNvSpPr>
            <a:spLocks noGrp="1"/>
          </p:cNvSpPr>
          <p:nvPr>
            <p:ph sz="half" idx="2"/>
          </p:nvPr>
        </p:nvSpPr>
        <p:spPr/>
        <p:txBody>
          <a:bodyPr/>
          <a:lstStyle/>
          <a:p>
            <a:pPr>
              <a:buFont typeface="Symbol" panose="05050102010706020507" pitchFamily="18" charset="2"/>
              <a:buChar char="-"/>
            </a:pPr>
            <a:r>
              <a:rPr lang="de-DE" sz="2400" dirty="0" smtClean="0"/>
              <a:t>Portfolio </a:t>
            </a:r>
            <a:r>
              <a:rPr lang="de-DE" sz="2400" dirty="0" err="1" smtClean="0"/>
              <a:t>Sale</a:t>
            </a:r>
            <a:r>
              <a:rPr lang="de-DE" sz="2400" dirty="0" smtClean="0"/>
              <a:t> </a:t>
            </a:r>
          </a:p>
          <a:p>
            <a:pPr marL="631825">
              <a:buFont typeface="Wingdings" panose="05000000000000000000" pitchFamily="2" charset="2"/>
              <a:buChar char="Ø"/>
            </a:pPr>
            <a:r>
              <a:rPr lang="de-DE" sz="2400" dirty="0" smtClean="0"/>
              <a:t>Supervisors </a:t>
            </a:r>
            <a:r>
              <a:rPr lang="de-DE" sz="2400" dirty="0" err="1" smtClean="0"/>
              <a:t>and</a:t>
            </a:r>
            <a:r>
              <a:rPr lang="de-DE" sz="2400" dirty="0" smtClean="0"/>
              <a:t> </a:t>
            </a:r>
            <a:r>
              <a:rPr lang="de-DE" sz="2400" dirty="0" err="1" smtClean="0"/>
              <a:t>policyholders</a:t>
            </a:r>
            <a:r>
              <a:rPr lang="de-DE" sz="2400" dirty="0" smtClean="0"/>
              <a:t> </a:t>
            </a:r>
            <a:r>
              <a:rPr lang="de-DE" sz="2400" dirty="0" err="1" smtClean="0"/>
              <a:t>unhappy</a:t>
            </a:r>
            <a:endParaRPr lang="de-DE" sz="2400" dirty="0" smtClean="0"/>
          </a:p>
          <a:p>
            <a:pPr marL="631825">
              <a:buFont typeface="Wingdings" panose="05000000000000000000" pitchFamily="2" charset="2"/>
              <a:buChar char="Ø"/>
            </a:pPr>
            <a:endParaRPr lang="de-DE" sz="2400" dirty="0" smtClean="0"/>
          </a:p>
          <a:p>
            <a:pPr>
              <a:buFont typeface="Symbol" panose="05050102010706020507" pitchFamily="18" charset="2"/>
              <a:buChar char="-"/>
            </a:pPr>
            <a:r>
              <a:rPr lang="de-DE" sz="2400" dirty="0"/>
              <a:t>Portfolio </a:t>
            </a:r>
            <a:r>
              <a:rPr lang="de-DE" sz="2400" dirty="0" err="1"/>
              <a:t>Restructuring</a:t>
            </a:r>
            <a:endParaRPr lang="de-DE" sz="2400" dirty="0"/>
          </a:p>
          <a:p>
            <a:pPr marL="631825">
              <a:buFont typeface="Wingdings" panose="05000000000000000000" pitchFamily="2" charset="2"/>
              <a:buChar char="Ø"/>
            </a:pPr>
            <a:r>
              <a:rPr lang="de-DE" sz="2400" dirty="0" err="1"/>
              <a:t>Policyholders</a:t>
            </a:r>
            <a:r>
              <a:rPr lang="de-DE" sz="2400" dirty="0"/>
              <a:t> </a:t>
            </a:r>
            <a:r>
              <a:rPr lang="de-DE" sz="2400" dirty="0" err="1"/>
              <a:t>may</a:t>
            </a:r>
            <a:r>
              <a:rPr lang="de-DE" sz="2400" dirty="0"/>
              <a:t> </a:t>
            </a:r>
            <a:r>
              <a:rPr lang="de-DE" sz="2400" dirty="0" err="1"/>
              <a:t>distrust</a:t>
            </a:r>
            <a:r>
              <a:rPr lang="de-DE" sz="2400" dirty="0"/>
              <a:t>, </a:t>
            </a:r>
            <a:r>
              <a:rPr lang="de-DE" sz="2400" dirty="0" err="1"/>
              <a:t>economic</a:t>
            </a:r>
            <a:r>
              <a:rPr lang="de-DE" sz="2400" dirty="0"/>
              <a:t> </a:t>
            </a:r>
            <a:r>
              <a:rPr lang="de-DE" sz="2400" dirty="0" err="1"/>
              <a:t>impact</a:t>
            </a:r>
            <a:r>
              <a:rPr lang="de-DE" sz="2400" dirty="0"/>
              <a:t> </a:t>
            </a:r>
            <a:r>
              <a:rPr lang="de-DE" sz="2400" dirty="0" err="1" smtClean="0"/>
              <a:t>small</a:t>
            </a:r>
            <a:endParaRPr lang="de-DE" sz="2400" dirty="0" smtClean="0"/>
          </a:p>
          <a:p>
            <a:pPr marL="631825">
              <a:buFont typeface="Wingdings" panose="05000000000000000000" pitchFamily="2" charset="2"/>
              <a:buChar char="Ø"/>
            </a:pPr>
            <a:endParaRPr lang="de-DE" sz="2400" dirty="0"/>
          </a:p>
          <a:p>
            <a:pPr>
              <a:buFont typeface="Symbol" panose="05050102010706020507" pitchFamily="18" charset="2"/>
              <a:buChar char="-"/>
            </a:pPr>
            <a:r>
              <a:rPr lang="de-DE" sz="2400" dirty="0"/>
              <a:t>Investment </a:t>
            </a:r>
            <a:r>
              <a:rPr lang="de-DE" sz="2400" dirty="0" smtClean="0"/>
              <a:t>Banks: </a:t>
            </a:r>
          </a:p>
          <a:p>
            <a:pPr marL="631825">
              <a:buFont typeface="Wingdings" panose="05000000000000000000" pitchFamily="2" charset="2"/>
              <a:buChar char="Ø"/>
            </a:pPr>
            <a:r>
              <a:rPr lang="de-DE" sz="2400" dirty="0" err="1"/>
              <a:t>more</a:t>
            </a:r>
            <a:r>
              <a:rPr lang="de-DE" sz="2400" dirty="0"/>
              <a:t> </a:t>
            </a:r>
            <a:r>
              <a:rPr lang="de-DE" sz="2400" dirty="0" err="1"/>
              <a:t>and</a:t>
            </a:r>
            <a:r>
              <a:rPr lang="de-DE" sz="2400" dirty="0"/>
              <a:t> </a:t>
            </a:r>
            <a:r>
              <a:rPr lang="de-DE" sz="2400" dirty="0" err="1"/>
              <a:t>more</a:t>
            </a:r>
            <a:r>
              <a:rPr lang="de-DE" sz="2400" dirty="0"/>
              <a:t> </a:t>
            </a:r>
            <a:r>
              <a:rPr lang="de-DE" sz="2400" dirty="0" err="1"/>
              <a:t>reluctant</a:t>
            </a:r>
            <a:r>
              <a:rPr lang="de-DE" sz="2400" dirty="0"/>
              <a:t> (</a:t>
            </a:r>
            <a:r>
              <a:rPr lang="de-DE" sz="2400" dirty="0" err="1"/>
              <a:t>capital</a:t>
            </a:r>
            <a:r>
              <a:rPr lang="de-DE" sz="2400" dirty="0"/>
              <a:t> </a:t>
            </a:r>
            <a:r>
              <a:rPr lang="de-DE" sz="2400" dirty="0" err="1"/>
              <a:t>costs</a:t>
            </a:r>
            <a:r>
              <a:rPr lang="de-DE" sz="2400" dirty="0"/>
              <a:t> </a:t>
            </a:r>
            <a:r>
              <a:rPr lang="de-DE" sz="2400" dirty="0" err="1"/>
              <a:t>under</a:t>
            </a:r>
            <a:r>
              <a:rPr lang="de-DE" sz="2400" dirty="0"/>
              <a:t> Basel III </a:t>
            </a:r>
            <a:r>
              <a:rPr lang="de-DE" sz="2400" dirty="0" err="1"/>
              <a:t>and</a:t>
            </a:r>
            <a:r>
              <a:rPr lang="de-DE" sz="2400" dirty="0"/>
              <a:t> </a:t>
            </a:r>
            <a:r>
              <a:rPr lang="de-DE" sz="2400" dirty="0" err="1"/>
              <a:t>increased</a:t>
            </a:r>
            <a:r>
              <a:rPr lang="de-DE" sz="2400" dirty="0"/>
              <a:t> </a:t>
            </a:r>
            <a:r>
              <a:rPr lang="de-DE" sz="2400" dirty="0" err="1"/>
              <a:t>complexity</a:t>
            </a:r>
            <a:r>
              <a:rPr lang="de-DE" sz="2400" dirty="0"/>
              <a:t> </a:t>
            </a:r>
            <a:r>
              <a:rPr lang="de-DE" sz="2400" dirty="0" err="1"/>
              <a:t>of</a:t>
            </a:r>
            <a:r>
              <a:rPr lang="de-DE" sz="2400" dirty="0"/>
              <a:t> </a:t>
            </a:r>
            <a:r>
              <a:rPr lang="de-DE" sz="2400" dirty="0" err="1"/>
              <a:t>adminstration</a:t>
            </a:r>
            <a:r>
              <a:rPr lang="de-DE" sz="2400" dirty="0"/>
              <a:t> </a:t>
            </a:r>
            <a:r>
              <a:rPr lang="de-DE" sz="2400" dirty="0" err="1"/>
              <a:t>acc</a:t>
            </a:r>
            <a:r>
              <a:rPr lang="de-DE" sz="2400" dirty="0"/>
              <a:t>. </a:t>
            </a:r>
            <a:r>
              <a:rPr lang="de-DE" sz="2400" dirty="0" err="1"/>
              <a:t>to</a:t>
            </a:r>
            <a:r>
              <a:rPr lang="de-DE" sz="2400" dirty="0"/>
              <a:t> EMIR/MIFID)</a:t>
            </a:r>
          </a:p>
        </p:txBody>
      </p:sp>
    </p:spTree>
    <p:extLst>
      <p:ext uri="{BB962C8B-B14F-4D97-AF65-F5344CB8AC3E}">
        <p14:creationId xmlns:p14="http://schemas.microsoft.com/office/powerpoint/2010/main" val="3178989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err="1" smtClean="0"/>
              <a:t>Regulatory</a:t>
            </a:r>
            <a:r>
              <a:rPr lang="de-DE" b="1" dirty="0" smtClean="0"/>
              <a:t> </a:t>
            </a:r>
            <a:r>
              <a:rPr lang="de-DE" b="1" dirty="0" err="1" smtClean="0"/>
              <a:t>Issues</a:t>
            </a:r>
            <a:endParaRPr lang="de-DE" b="1" dirty="0"/>
          </a:p>
        </p:txBody>
      </p:sp>
      <p:sp>
        <p:nvSpPr>
          <p:cNvPr id="3" name="Inhaltsplatzhalter 2"/>
          <p:cNvSpPr>
            <a:spLocks noGrp="1"/>
          </p:cNvSpPr>
          <p:nvPr>
            <p:ph sz="half" idx="2"/>
          </p:nvPr>
        </p:nvSpPr>
        <p:spPr>
          <a:xfrm>
            <a:off x="468312" y="1234725"/>
            <a:ext cx="8207375" cy="4940650"/>
          </a:xfrm>
        </p:spPr>
        <p:txBody>
          <a:bodyPr/>
          <a:lstStyle/>
          <a:p>
            <a:pPr marL="0" indent="0">
              <a:buNone/>
            </a:pPr>
            <a:endParaRPr lang="de-DE" dirty="0" smtClean="0"/>
          </a:p>
          <a:p>
            <a:pPr marL="0" indent="0">
              <a:buNone/>
            </a:pPr>
            <a:endParaRPr lang="de-DE" dirty="0"/>
          </a:p>
          <a:p>
            <a:pPr marL="0" indent="0">
              <a:buNone/>
            </a:pPr>
            <a:r>
              <a:rPr lang="de-DE" sz="2400" dirty="0" err="1" smtClean="0"/>
              <a:t>Mere</a:t>
            </a:r>
            <a:r>
              <a:rPr lang="de-DE" sz="2400" dirty="0" smtClean="0"/>
              <a:t> </a:t>
            </a:r>
            <a:r>
              <a:rPr lang="de-DE" sz="2400" dirty="0" err="1" smtClean="0"/>
              <a:t>interest</a:t>
            </a:r>
            <a:r>
              <a:rPr lang="de-DE" sz="2400" dirty="0" smtClean="0"/>
              <a:t> </a:t>
            </a:r>
            <a:r>
              <a:rPr lang="de-DE" sz="2400" dirty="0" err="1" smtClean="0"/>
              <a:t>swap</a:t>
            </a:r>
            <a:r>
              <a:rPr lang="de-DE" sz="2400" dirty="0" smtClean="0"/>
              <a:t> derivatives </a:t>
            </a:r>
            <a:r>
              <a:rPr lang="de-DE" sz="2400" dirty="0" err="1" smtClean="0"/>
              <a:t>banking</a:t>
            </a:r>
            <a:r>
              <a:rPr lang="de-DE" sz="2400" dirty="0" smtClean="0"/>
              <a:t> </a:t>
            </a:r>
            <a:r>
              <a:rPr lang="de-DE" sz="2400" dirty="0" err="1" smtClean="0"/>
              <a:t>business</a:t>
            </a:r>
            <a:r>
              <a:rPr lang="de-DE" sz="2400" dirty="0" smtClean="0"/>
              <a:t>?</a:t>
            </a:r>
          </a:p>
          <a:p>
            <a:pPr marL="0" indent="0">
              <a:buNone/>
            </a:pPr>
            <a:r>
              <a:rPr lang="de-DE" sz="2400" dirty="0" smtClean="0"/>
              <a:t>(</a:t>
            </a:r>
            <a:r>
              <a:rPr lang="de-DE" sz="2400" dirty="0" err="1" smtClean="0"/>
              <a:t>therefore</a:t>
            </a:r>
            <a:r>
              <a:rPr lang="de-DE" sz="2400" dirty="0" smtClean="0"/>
              <a:t> </a:t>
            </a:r>
            <a:r>
              <a:rPr lang="de-DE" sz="2400" dirty="0" err="1" smtClean="0"/>
              <a:t>competition</a:t>
            </a:r>
            <a:r>
              <a:rPr lang="de-DE" sz="2400" dirty="0" smtClean="0"/>
              <a:t> </a:t>
            </a:r>
            <a:r>
              <a:rPr lang="de-DE" sz="2400" dirty="0" err="1" smtClean="0"/>
              <a:t>with</a:t>
            </a:r>
            <a:r>
              <a:rPr lang="de-DE" sz="2400" dirty="0" smtClean="0"/>
              <a:t> </a:t>
            </a:r>
            <a:r>
              <a:rPr lang="de-DE" sz="2400" dirty="0" err="1" smtClean="0"/>
              <a:t>investment</a:t>
            </a:r>
            <a:r>
              <a:rPr lang="de-DE" sz="2400" dirty="0" smtClean="0"/>
              <a:t> </a:t>
            </a:r>
            <a:r>
              <a:rPr lang="de-DE" sz="2400" dirty="0" err="1" smtClean="0"/>
              <a:t>banks</a:t>
            </a:r>
            <a:r>
              <a:rPr lang="de-DE" sz="2400" dirty="0" smtClean="0"/>
              <a:t>)</a:t>
            </a:r>
          </a:p>
          <a:p>
            <a:endParaRPr lang="de-DE" sz="2400" dirty="0"/>
          </a:p>
          <a:p>
            <a:pPr marL="0" indent="0">
              <a:buNone/>
            </a:pPr>
            <a:r>
              <a:rPr lang="de-DE" sz="2400" dirty="0" err="1" smtClean="0"/>
              <a:t>Reinsurance</a:t>
            </a:r>
            <a:r>
              <a:rPr lang="de-DE" sz="2400" dirty="0" smtClean="0"/>
              <a:t> </a:t>
            </a:r>
            <a:r>
              <a:rPr lang="de-DE" sz="2400" dirty="0" err="1" smtClean="0"/>
              <a:t>exempted</a:t>
            </a:r>
            <a:r>
              <a:rPr lang="de-DE" sz="2400" dirty="0" smtClean="0"/>
              <a:t> </a:t>
            </a:r>
            <a:r>
              <a:rPr lang="de-DE" sz="2400" dirty="0" err="1" smtClean="0"/>
              <a:t>from</a:t>
            </a:r>
            <a:r>
              <a:rPr lang="de-DE" sz="2400" dirty="0" smtClean="0"/>
              <a:t> derivatives </a:t>
            </a:r>
            <a:r>
              <a:rPr lang="de-DE" sz="2400" dirty="0" err="1" smtClean="0"/>
              <a:t>regulation</a:t>
            </a:r>
            <a:r>
              <a:rPr lang="de-DE" sz="2400" dirty="0" smtClean="0"/>
              <a:t> (EMIR/MIFD)</a:t>
            </a:r>
            <a:endParaRPr lang="de-DE" sz="2400" dirty="0"/>
          </a:p>
        </p:txBody>
      </p:sp>
    </p:spTree>
    <p:extLst>
      <p:ext uri="{BB962C8B-B14F-4D97-AF65-F5344CB8AC3E}">
        <p14:creationId xmlns:p14="http://schemas.microsoft.com/office/powerpoint/2010/main" val="1438859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err="1" smtClean="0"/>
              <a:t>Regulatory</a:t>
            </a:r>
            <a:r>
              <a:rPr lang="de-DE" b="1" dirty="0" smtClean="0"/>
              <a:t> </a:t>
            </a:r>
            <a:r>
              <a:rPr lang="de-DE" b="1" dirty="0" err="1" smtClean="0"/>
              <a:t>Issues</a:t>
            </a:r>
            <a:endParaRPr lang="de-DE" b="1" dirty="0"/>
          </a:p>
        </p:txBody>
      </p:sp>
      <p:sp>
        <p:nvSpPr>
          <p:cNvPr id="3" name="Inhaltsplatzhalter 2"/>
          <p:cNvSpPr>
            <a:spLocks noGrp="1"/>
          </p:cNvSpPr>
          <p:nvPr>
            <p:ph sz="half" idx="2"/>
          </p:nvPr>
        </p:nvSpPr>
        <p:spPr>
          <a:xfrm>
            <a:off x="534987" y="1634775"/>
            <a:ext cx="8207375" cy="4940650"/>
          </a:xfrm>
        </p:spPr>
        <p:txBody>
          <a:bodyPr/>
          <a:lstStyle/>
          <a:p>
            <a:pPr marL="0" indent="0">
              <a:buNone/>
            </a:pPr>
            <a:r>
              <a:rPr lang="de-DE" sz="2400" dirty="0" err="1" smtClean="0"/>
              <a:t>What</a:t>
            </a:r>
            <a:r>
              <a:rPr lang="de-DE" sz="2400" dirty="0" smtClean="0"/>
              <a:t> </a:t>
            </a:r>
            <a:r>
              <a:rPr lang="de-DE" sz="2400" dirty="0" err="1" smtClean="0"/>
              <a:t>is</a:t>
            </a:r>
            <a:r>
              <a:rPr lang="de-DE" sz="2400" dirty="0"/>
              <a:t> </a:t>
            </a:r>
            <a:r>
              <a:rPr lang="de-DE" sz="2400" dirty="0" err="1"/>
              <a:t>R</a:t>
            </a:r>
            <a:r>
              <a:rPr lang="de-DE" sz="2400" dirty="0" err="1" smtClean="0"/>
              <a:t>einsurance</a:t>
            </a:r>
            <a:r>
              <a:rPr lang="de-DE" sz="2400" dirty="0" smtClean="0"/>
              <a:t>?</a:t>
            </a:r>
          </a:p>
          <a:p>
            <a:endParaRPr lang="de-DE" sz="2400" dirty="0"/>
          </a:p>
          <a:p>
            <a:pPr marL="0" indent="0">
              <a:buNone/>
            </a:pPr>
            <a:r>
              <a:rPr lang="de-DE" sz="2400" dirty="0" smtClean="0"/>
              <a:t>Art. 2 (1) (a) EU </a:t>
            </a:r>
            <a:r>
              <a:rPr lang="de-DE" sz="2400" dirty="0" err="1" smtClean="0"/>
              <a:t>Reinsurance</a:t>
            </a:r>
            <a:r>
              <a:rPr lang="de-DE" sz="2400" dirty="0" smtClean="0"/>
              <a:t> </a:t>
            </a:r>
            <a:r>
              <a:rPr lang="de-DE" sz="2400" dirty="0" err="1" smtClean="0"/>
              <a:t>Directive</a:t>
            </a:r>
            <a:r>
              <a:rPr lang="de-DE" sz="2400" dirty="0" smtClean="0"/>
              <a:t> 2005/68</a:t>
            </a:r>
          </a:p>
          <a:p>
            <a:pPr marL="0" indent="0">
              <a:buNone/>
            </a:pPr>
            <a:r>
              <a:rPr lang="de-DE" sz="2400" dirty="0" smtClean="0"/>
              <a:t>(</a:t>
            </a:r>
            <a:r>
              <a:rPr lang="de-DE" sz="2400" dirty="0" err="1" smtClean="0"/>
              <a:t>similar</a:t>
            </a:r>
            <a:r>
              <a:rPr lang="de-DE" sz="2400" dirty="0" smtClean="0"/>
              <a:t>: Art. 13 (7a) </a:t>
            </a:r>
            <a:r>
              <a:rPr lang="de-DE" sz="2400" dirty="0" err="1" smtClean="0"/>
              <a:t>Solvency</a:t>
            </a:r>
            <a:r>
              <a:rPr lang="de-DE" sz="2400" dirty="0" smtClean="0"/>
              <a:t> II)</a:t>
            </a:r>
          </a:p>
          <a:p>
            <a:pPr marL="0" indent="0">
              <a:buNone/>
            </a:pPr>
            <a:endParaRPr lang="de-DE" sz="2400" i="1" dirty="0" smtClean="0"/>
          </a:p>
          <a:p>
            <a:pPr marL="0" indent="0">
              <a:lnSpc>
                <a:spcPct val="150000"/>
              </a:lnSpc>
              <a:buNone/>
            </a:pPr>
            <a:r>
              <a:rPr lang="de-DE" sz="2400" i="1" dirty="0" smtClean="0"/>
              <a:t>„</a:t>
            </a:r>
            <a:r>
              <a:rPr lang="de-DE" sz="2400" i="1" dirty="0" err="1" smtClean="0"/>
              <a:t>Reinsurance</a:t>
            </a:r>
            <a:r>
              <a:rPr lang="de-DE" sz="2400" i="1" dirty="0" smtClean="0"/>
              <a:t> </a:t>
            </a:r>
            <a:r>
              <a:rPr lang="de-DE" sz="2400" i="1" dirty="0" err="1" smtClean="0"/>
              <a:t>is</a:t>
            </a:r>
            <a:r>
              <a:rPr lang="de-DE" sz="2400" i="1" dirty="0" smtClean="0"/>
              <a:t> an </a:t>
            </a:r>
            <a:r>
              <a:rPr lang="de-DE" sz="2400" i="1" dirty="0" err="1" smtClean="0"/>
              <a:t>activity</a:t>
            </a:r>
            <a:r>
              <a:rPr lang="de-DE" sz="2400" i="1" dirty="0" smtClean="0"/>
              <a:t> </a:t>
            </a:r>
            <a:r>
              <a:rPr lang="de-DE" sz="2400" i="1" dirty="0" err="1" smtClean="0"/>
              <a:t>consisting</a:t>
            </a:r>
            <a:r>
              <a:rPr lang="de-DE" sz="2400" i="1" dirty="0" smtClean="0"/>
              <a:t> in </a:t>
            </a:r>
            <a:r>
              <a:rPr lang="de-DE" sz="2400" i="1" dirty="0" err="1" smtClean="0"/>
              <a:t>accepting</a:t>
            </a:r>
            <a:r>
              <a:rPr lang="de-DE" sz="2400" i="1" dirty="0" smtClean="0"/>
              <a:t>  </a:t>
            </a:r>
            <a:r>
              <a:rPr lang="de-DE" sz="2400" i="1" dirty="0" err="1" smtClean="0"/>
              <a:t>risks</a:t>
            </a:r>
            <a:r>
              <a:rPr lang="de-DE" sz="2400" i="1" dirty="0" smtClean="0"/>
              <a:t> </a:t>
            </a:r>
            <a:r>
              <a:rPr lang="de-DE" sz="2400" i="1" dirty="0" err="1" smtClean="0"/>
              <a:t>ceded</a:t>
            </a:r>
            <a:r>
              <a:rPr lang="de-DE" sz="2400" i="1" dirty="0" smtClean="0"/>
              <a:t> </a:t>
            </a:r>
            <a:r>
              <a:rPr lang="de-DE" sz="2400" i="1" dirty="0" err="1" smtClean="0"/>
              <a:t>by</a:t>
            </a:r>
            <a:r>
              <a:rPr lang="de-DE" sz="2400" i="1" dirty="0" smtClean="0"/>
              <a:t> an </a:t>
            </a:r>
            <a:r>
              <a:rPr lang="de-DE" sz="2400" i="1" dirty="0" err="1" smtClean="0"/>
              <a:t>insurance</a:t>
            </a:r>
            <a:r>
              <a:rPr lang="de-DE" sz="2400" i="1" dirty="0" smtClean="0"/>
              <a:t> </a:t>
            </a:r>
            <a:r>
              <a:rPr lang="de-DE" sz="2400" i="1" dirty="0" err="1" smtClean="0"/>
              <a:t>undertaking</a:t>
            </a:r>
            <a:r>
              <a:rPr lang="de-DE" sz="2400" i="1" dirty="0" smtClean="0"/>
              <a:t> </a:t>
            </a:r>
            <a:r>
              <a:rPr lang="de-DE" sz="2400" i="1" dirty="0" err="1" smtClean="0"/>
              <a:t>or</a:t>
            </a:r>
            <a:r>
              <a:rPr lang="de-DE" sz="2400" i="1" dirty="0" smtClean="0"/>
              <a:t> </a:t>
            </a:r>
            <a:r>
              <a:rPr lang="de-DE" sz="2400" i="1" dirty="0" err="1" smtClean="0"/>
              <a:t>another</a:t>
            </a:r>
            <a:r>
              <a:rPr lang="de-DE" sz="2400" i="1" dirty="0" smtClean="0"/>
              <a:t> </a:t>
            </a:r>
            <a:r>
              <a:rPr lang="de-DE" sz="2400" i="1" dirty="0" err="1" smtClean="0"/>
              <a:t>reinsurance</a:t>
            </a:r>
            <a:r>
              <a:rPr lang="de-DE" sz="2400" i="1" dirty="0" smtClean="0"/>
              <a:t> </a:t>
            </a:r>
            <a:r>
              <a:rPr lang="de-DE" sz="2400" i="1" dirty="0" err="1" smtClean="0"/>
              <a:t>undertaking</a:t>
            </a:r>
            <a:r>
              <a:rPr lang="de-DE" sz="2400" i="1" dirty="0" smtClean="0"/>
              <a:t>“</a:t>
            </a:r>
            <a:endParaRPr lang="de-DE" sz="2400" i="1" dirty="0"/>
          </a:p>
        </p:txBody>
      </p:sp>
    </p:spTree>
    <p:extLst>
      <p:ext uri="{BB962C8B-B14F-4D97-AF65-F5344CB8AC3E}">
        <p14:creationId xmlns:p14="http://schemas.microsoft.com/office/powerpoint/2010/main" val="3425814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err="1" smtClean="0"/>
              <a:t>What</a:t>
            </a:r>
            <a:r>
              <a:rPr lang="de-DE" b="1" dirty="0" smtClean="0"/>
              <a:t> </a:t>
            </a:r>
            <a:r>
              <a:rPr lang="de-DE" b="1" dirty="0" err="1" smtClean="0"/>
              <a:t>is</a:t>
            </a:r>
            <a:r>
              <a:rPr lang="de-DE" b="1" dirty="0" smtClean="0"/>
              <a:t> </a:t>
            </a:r>
            <a:r>
              <a:rPr lang="de-DE" b="1" dirty="0" err="1" smtClean="0"/>
              <a:t>Reinsurance</a:t>
            </a:r>
            <a:r>
              <a:rPr lang="de-DE" b="1" dirty="0" smtClean="0"/>
              <a:t>?</a:t>
            </a:r>
            <a:endParaRPr lang="de-DE" b="1" dirty="0"/>
          </a:p>
        </p:txBody>
      </p:sp>
      <p:sp>
        <p:nvSpPr>
          <p:cNvPr id="3" name="Inhaltsplatzhalter 2"/>
          <p:cNvSpPr>
            <a:spLocks noGrp="1"/>
          </p:cNvSpPr>
          <p:nvPr>
            <p:ph sz="half" idx="2"/>
          </p:nvPr>
        </p:nvSpPr>
        <p:spPr/>
        <p:txBody>
          <a:bodyPr/>
          <a:lstStyle/>
          <a:p>
            <a:pPr marL="0" indent="0">
              <a:lnSpc>
                <a:spcPct val="150000"/>
              </a:lnSpc>
              <a:buNone/>
            </a:pPr>
            <a:r>
              <a:rPr lang="de-DE" sz="2400" dirty="0" smtClean="0"/>
              <a:t>In </a:t>
            </a:r>
            <a:r>
              <a:rPr lang="de-DE" sz="2400" dirty="0" err="1" smtClean="0"/>
              <a:t>order</a:t>
            </a:r>
            <a:r>
              <a:rPr lang="de-DE" sz="2400" dirty="0" smtClean="0"/>
              <a:t> not </a:t>
            </a:r>
            <a:r>
              <a:rPr lang="de-DE" sz="2400" dirty="0" err="1" smtClean="0"/>
              <a:t>to</a:t>
            </a:r>
            <a:r>
              <a:rPr lang="de-DE" sz="2400" dirty="0" smtClean="0"/>
              <a:t> </a:t>
            </a:r>
            <a:r>
              <a:rPr lang="de-DE" sz="2400" dirty="0" err="1" smtClean="0"/>
              <a:t>be</a:t>
            </a:r>
            <a:r>
              <a:rPr lang="de-DE" sz="2400" dirty="0" smtClean="0"/>
              <a:t> </a:t>
            </a:r>
            <a:r>
              <a:rPr lang="de-DE" sz="2400" dirty="0" err="1" smtClean="0"/>
              <a:t>qualified</a:t>
            </a:r>
            <a:r>
              <a:rPr lang="de-DE" sz="2400" dirty="0" smtClean="0"/>
              <a:t> </a:t>
            </a:r>
            <a:r>
              <a:rPr lang="de-DE" sz="2400" dirty="0" err="1" smtClean="0"/>
              <a:t>as</a:t>
            </a:r>
            <a:r>
              <a:rPr lang="de-DE" sz="2400" dirty="0" smtClean="0"/>
              <a:t> </a:t>
            </a:r>
            <a:r>
              <a:rPr lang="de-DE" sz="2400" dirty="0" err="1" smtClean="0"/>
              <a:t>banking</a:t>
            </a:r>
            <a:r>
              <a:rPr lang="de-DE" sz="2400" dirty="0" smtClean="0"/>
              <a:t> </a:t>
            </a:r>
            <a:r>
              <a:rPr lang="de-DE" sz="2400" dirty="0" err="1" smtClean="0"/>
              <a:t>business</a:t>
            </a:r>
            <a:r>
              <a:rPr lang="de-DE" sz="2400" dirty="0" smtClean="0"/>
              <a:t> </a:t>
            </a:r>
            <a:r>
              <a:rPr lang="de-DE" sz="2400" dirty="0" err="1" smtClean="0"/>
              <a:t>reinsurance</a:t>
            </a:r>
            <a:r>
              <a:rPr lang="de-DE" sz="2400" dirty="0" smtClean="0"/>
              <a:t> </a:t>
            </a:r>
            <a:r>
              <a:rPr lang="de-DE" sz="2400" dirty="0" err="1" smtClean="0"/>
              <a:t>contracts</a:t>
            </a:r>
            <a:r>
              <a:rPr lang="de-DE" sz="2400" dirty="0" smtClean="0"/>
              <a:t> must </a:t>
            </a:r>
            <a:r>
              <a:rPr lang="de-DE" sz="2400" dirty="0" err="1" smtClean="0"/>
              <a:t>cover</a:t>
            </a:r>
            <a:r>
              <a:rPr lang="de-DE" sz="2400" dirty="0" smtClean="0"/>
              <a:t> </a:t>
            </a:r>
            <a:r>
              <a:rPr lang="de-DE" sz="2400" dirty="0" err="1" smtClean="0"/>
              <a:t>technical</a:t>
            </a:r>
            <a:r>
              <a:rPr lang="de-DE" sz="2400" dirty="0" smtClean="0"/>
              <a:t> </a:t>
            </a:r>
            <a:r>
              <a:rPr lang="de-DE" sz="2400" dirty="0" err="1" smtClean="0"/>
              <a:t>risks</a:t>
            </a:r>
            <a:r>
              <a:rPr lang="de-DE" sz="2400" dirty="0" smtClean="0"/>
              <a:t>, e. g.  </a:t>
            </a:r>
          </a:p>
          <a:p>
            <a:pPr marL="0" indent="0">
              <a:buNone/>
            </a:pPr>
            <a:endParaRPr lang="de-DE" sz="2400" dirty="0"/>
          </a:p>
          <a:p>
            <a:pPr marL="812800">
              <a:buFont typeface="Wingdings" panose="05000000000000000000" pitchFamily="2" charset="2"/>
              <a:buChar char="Ø"/>
            </a:pPr>
            <a:r>
              <a:rPr lang="de-DE" sz="2400" dirty="0"/>
              <a:t> </a:t>
            </a:r>
            <a:r>
              <a:rPr lang="de-DE" sz="2400" dirty="0" smtClean="0"/>
              <a:t>   </a:t>
            </a:r>
            <a:r>
              <a:rPr lang="de-DE" sz="2400" dirty="0" err="1" smtClean="0"/>
              <a:t>biometrical</a:t>
            </a:r>
            <a:r>
              <a:rPr lang="de-DE" sz="2400" dirty="0" smtClean="0"/>
              <a:t> </a:t>
            </a:r>
            <a:r>
              <a:rPr lang="de-DE" sz="2400" dirty="0" err="1" smtClean="0"/>
              <a:t>risks</a:t>
            </a:r>
            <a:endParaRPr lang="de-DE" sz="2400" dirty="0" smtClean="0"/>
          </a:p>
          <a:p>
            <a:pPr marL="812800">
              <a:buFont typeface="Wingdings" panose="05000000000000000000" pitchFamily="2" charset="2"/>
              <a:buChar char="Ø"/>
            </a:pPr>
            <a:r>
              <a:rPr lang="de-DE" sz="2400" dirty="0" smtClean="0"/>
              <a:t>    </a:t>
            </a:r>
            <a:r>
              <a:rPr lang="de-DE" sz="2400" dirty="0" err="1" smtClean="0"/>
              <a:t>cancellation</a:t>
            </a:r>
            <a:r>
              <a:rPr lang="de-DE" sz="2400" dirty="0" smtClean="0"/>
              <a:t> </a:t>
            </a:r>
            <a:r>
              <a:rPr lang="de-DE" sz="2400" dirty="0" err="1" smtClean="0"/>
              <a:t>risks</a:t>
            </a:r>
            <a:endParaRPr lang="de-DE" sz="2400" dirty="0"/>
          </a:p>
          <a:p>
            <a:pPr marL="812800">
              <a:buFont typeface="Wingdings" panose="05000000000000000000" pitchFamily="2" charset="2"/>
              <a:buChar char="Ø"/>
            </a:pPr>
            <a:r>
              <a:rPr lang="de-DE" sz="2400" dirty="0" smtClean="0"/>
              <a:t>    </a:t>
            </a:r>
            <a:r>
              <a:rPr lang="de-DE" sz="2400" dirty="0" err="1" smtClean="0"/>
              <a:t>interest</a:t>
            </a:r>
            <a:r>
              <a:rPr lang="de-DE" sz="2400" dirty="0" smtClean="0"/>
              <a:t> </a:t>
            </a:r>
            <a:r>
              <a:rPr lang="de-DE" sz="2400" dirty="0" err="1" smtClean="0"/>
              <a:t>guarantee</a:t>
            </a:r>
            <a:r>
              <a:rPr lang="de-DE" sz="2400" dirty="0" smtClean="0"/>
              <a:t> </a:t>
            </a:r>
            <a:r>
              <a:rPr lang="de-DE" sz="2400" dirty="0" err="1" smtClean="0"/>
              <a:t>risks</a:t>
            </a:r>
            <a:r>
              <a:rPr lang="de-DE" sz="2400" dirty="0" smtClean="0"/>
              <a:t> (</a:t>
            </a:r>
            <a:r>
              <a:rPr lang="de-DE" sz="2400" dirty="0" err="1" smtClean="0"/>
              <a:t>questionable</a:t>
            </a:r>
            <a:r>
              <a:rPr lang="de-DE" sz="2400" dirty="0" smtClean="0"/>
              <a:t>)</a:t>
            </a:r>
            <a:endParaRPr lang="de-DE" sz="2400" dirty="0"/>
          </a:p>
          <a:p>
            <a:pPr marL="812800" lvl="1">
              <a:buFont typeface="Wingdings" panose="05000000000000000000" pitchFamily="2" charset="2"/>
              <a:buChar char="Ø"/>
            </a:pPr>
            <a:endParaRPr lang="de-DE" dirty="0"/>
          </a:p>
          <a:p>
            <a:endParaRPr lang="de-DE" dirty="0" smtClean="0"/>
          </a:p>
        </p:txBody>
      </p:sp>
    </p:spTree>
    <p:extLst>
      <p:ext uri="{BB962C8B-B14F-4D97-AF65-F5344CB8AC3E}">
        <p14:creationId xmlns:p14="http://schemas.microsoft.com/office/powerpoint/2010/main" val="2780783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8637" y="358775"/>
            <a:ext cx="6480000" cy="468000"/>
          </a:xfrm>
        </p:spPr>
        <p:txBody>
          <a:bodyPr/>
          <a:lstStyle/>
          <a:p>
            <a:r>
              <a:rPr lang="de-DE" b="1" dirty="0" err="1" smtClean="0"/>
              <a:t>Concepts</a:t>
            </a:r>
            <a:r>
              <a:rPr lang="de-DE" b="1" dirty="0" smtClean="0"/>
              <a:t> </a:t>
            </a:r>
            <a:r>
              <a:rPr lang="de-DE" b="1" dirty="0" err="1" smtClean="0"/>
              <a:t>of</a:t>
            </a:r>
            <a:r>
              <a:rPr lang="de-DE" b="1" dirty="0" smtClean="0"/>
              <a:t> </a:t>
            </a:r>
            <a:r>
              <a:rPr lang="de-DE" b="1" dirty="0" err="1" smtClean="0"/>
              <a:t>Reinsurance</a:t>
            </a:r>
            <a:r>
              <a:rPr lang="de-DE" b="1" dirty="0" smtClean="0"/>
              <a:t> </a:t>
            </a:r>
            <a:r>
              <a:rPr lang="de-DE" b="1" dirty="0" err="1" smtClean="0"/>
              <a:t>of</a:t>
            </a:r>
            <a:r>
              <a:rPr lang="de-DE" b="1" dirty="0" smtClean="0"/>
              <a:t> Market </a:t>
            </a:r>
            <a:r>
              <a:rPr lang="de-DE" b="1" dirty="0" err="1" smtClean="0"/>
              <a:t>Risks</a:t>
            </a:r>
            <a:r>
              <a:rPr lang="de-DE" dirty="0" smtClean="0"/>
              <a:t>	</a:t>
            </a:r>
            <a:endParaRPr lang="de-DE" dirty="0"/>
          </a:p>
        </p:txBody>
      </p:sp>
      <p:sp>
        <p:nvSpPr>
          <p:cNvPr id="3" name="Inhaltsplatzhalter 2"/>
          <p:cNvSpPr>
            <a:spLocks noGrp="1"/>
          </p:cNvSpPr>
          <p:nvPr>
            <p:ph sz="half" idx="2"/>
          </p:nvPr>
        </p:nvSpPr>
        <p:spPr>
          <a:xfrm>
            <a:off x="488637" y="1463325"/>
            <a:ext cx="8207375" cy="5118450"/>
          </a:xfrm>
        </p:spPr>
        <p:txBody>
          <a:bodyPr/>
          <a:lstStyle/>
          <a:p>
            <a:pPr marL="0" indent="0">
              <a:buNone/>
            </a:pPr>
            <a:r>
              <a:rPr lang="de-DE" sz="2400" dirty="0" smtClean="0"/>
              <a:t>1. Traditional Proportional Cover</a:t>
            </a:r>
          </a:p>
          <a:p>
            <a:pPr lvl="4"/>
            <a:r>
              <a:rPr lang="de-DE" sz="2400" dirty="0" smtClean="0"/>
              <a:t>	          			</a:t>
            </a:r>
          </a:p>
          <a:p>
            <a:pPr marL="0" indent="0" algn="ctr">
              <a:buNone/>
            </a:pPr>
            <a:r>
              <a:rPr lang="de-DE" sz="2400" dirty="0" smtClean="0"/>
              <a:t>    </a:t>
            </a:r>
            <a:r>
              <a:rPr lang="de-DE" sz="2400" dirty="0" err="1" smtClean="0"/>
              <a:t>Insurer</a:t>
            </a:r>
            <a:r>
              <a:rPr lang="de-DE" sz="2400" dirty="0" smtClean="0"/>
              <a:t>/</a:t>
            </a:r>
            <a:r>
              <a:rPr lang="de-DE" sz="2400" dirty="0" err="1" smtClean="0"/>
              <a:t>Cedent</a:t>
            </a:r>
            <a:r>
              <a:rPr lang="de-DE" sz="2400" dirty="0" smtClean="0"/>
              <a:t>                                       </a:t>
            </a:r>
            <a:r>
              <a:rPr lang="de-DE" sz="2400" dirty="0" err="1" smtClean="0"/>
              <a:t>Reinsurer</a:t>
            </a:r>
            <a:endParaRPr lang="de-DE" sz="2400" dirty="0" smtClean="0"/>
          </a:p>
          <a:p>
            <a:pPr marL="0" indent="0">
              <a:buNone/>
            </a:pPr>
            <a:r>
              <a:rPr lang="de-DE" sz="2400" dirty="0" smtClean="0"/>
              <a:t>		           </a:t>
            </a:r>
          </a:p>
          <a:p>
            <a:pPr marL="0" indent="0">
              <a:buNone/>
            </a:pPr>
            <a:r>
              <a:rPr lang="de-DE" sz="2400" dirty="0" smtClean="0"/>
              <a:t>2. </a:t>
            </a:r>
            <a:r>
              <a:rPr lang="de-DE" sz="2400" dirty="0" err="1" smtClean="0"/>
              <a:t>Quota</a:t>
            </a:r>
            <a:r>
              <a:rPr lang="de-DE" sz="2400" dirty="0" smtClean="0"/>
              <a:t> </a:t>
            </a:r>
            <a:r>
              <a:rPr lang="de-DE" sz="2400" dirty="0" err="1" smtClean="0"/>
              <a:t>share</a:t>
            </a:r>
            <a:r>
              <a:rPr lang="de-DE" sz="2400" dirty="0" smtClean="0"/>
              <a:t> </a:t>
            </a:r>
            <a:r>
              <a:rPr lang="de-DE" sz="2400" dirty="0" err="1" smtClean="0"/>
              <a:t>of</a:t>
            </a:r>
            <a:r>
              <a:rPr lang="de-DE" sz="2400" dirty="0" smtClean="0"/>
              <a:t> </a:t>
            </a:r>
            <a:r>
              <a:rPr lang="de-DE" sz="2400" dirty="0" err="1" smtClean="0"/>
              <a:t>claims</a:t>
            </a:r>
            <a:r>
              <a:rPr lang="de-DE" sz="2400" dirty="0" smtClean="0"/>
              <a:t> </a:t>
            </a:r>
            <a:r>
              <a:rPr lang="de-DE" sz="2400" dirty="0" err="1" smtClean="0"/>
              <a:t>and</a:t>
            </a:r>
            <a:r>
              <a:rPr lang="de-DE" sz="2400" dirty="0" smtClean="0"/>
              <a:t> </a:t>
            </a:r>
            <a:r>
              <a:rPr lang="de-DE" sz="2400" dirty="0" err="1" smtClean="0"/>
              <a:t>of</a:t>
            </a:r>
            <a:r>
              <a:rPr lang="de-DE" sz="2400" dirty="0" smtClean="0"/>
              <a:t> </a:t>
            </a:r>
            <a:r>
              <a:rPr lang="de-DE" sz="2400" dirty="0" err="1" smtClean="0"/>
              <a:t>guaranteed</a:t>
            </a:r>
            <a:r>
              <a:rPr lang="de-DE" sz="2400" dirty="0" smtClean="0"/>
              <a:t> </a:t>
            </a:r>
            <a:r>
              <a:rPr lang="de-DE" sz="2400" dirty="0" err="1" smtClean="0"/>
              <a:t>obligations</a:t>
            </a:r>
            <a:endParaRPr lang="de-DE" sz="2400" dirty="0" smtClean="0"/>
          </a:p>
          <a:p>
            <a:pPr marL="0" indent="0">
              <a:buNone/>
            </a:pPr>
            <a:endParaRPr lang="de-DE" sz="2400" dirty="0" smtClean="0"/>
          </a:p>
          <a:p>
            <a:pPr marL="0" indent="0">
              <a:buNone/>
            </a:pPr>
            <a:endParaRPr lang="de-DE" sz="2400" dirty="0" smtClean="0"/>
          </a:p>
          <a:p>
            <a:pPr marL="0" indent="0">
              <a:buNone/>
            </a:pPr>
            <a:r>
              <a:rPr lang="de-DE" sz="2400" dirty="0" smtClean="0"/>
              <a:t>	     </a:t>
            </a:r>
            <a:r>
              <a:rPr lang="de-DE" sz="2400" dirty="0" err="1" smtClean="0"/>
              <a:t>Insurer</a:t>
            </a:r>
            <a:r>
              <a:rPr lang="de-DE" sz="2400" dirty="0" smtClean="0"/>
              <a:t>/</a:t>
            </a:r>
            <a:r>
              <a:rPr lang="de-DE" sz="2400" dirty="0" err="1"/>
              <a:t>C</a:t>
            </a:r>
            <a:r>
              <a:rPr lang="de-DE" sz="2400" dirty="0" err="1" smtClean="0"/>
              <a:t>edent</a:t>
            </a:r>
            <a:r>
              <a:rPr lang="de-DE" sz="2400" dirty="0" smtClean="0"/>
              <a:t>                                  </a:t>
            </a:r>
            <a:r>
              <a:rPr lang="de-DE" sz="2400" dirty="0" err="1" smtClean="0"/>
              <a:t>Reinsurer</a:t>
            </a:r>
            <a:endParaRPr lang="de-DE" sz="2400" dirty="0" smtClean="0"/>
          </a:p>
          <a:p>
            <a:pPr marL="0" indent="0">
              <a:buNone/>
            </a:pPr>
            <a:endParaRPr lang="de-DE" sz="2400" dirty="0" smtClean="0"/>
          </a:p>
          <a:p>
            <a:pPr marL="0" indent="0">
              <a:buNone/>
            </a:pPr>
            <a:endParaRPr lang="de-DE" sz="200" dirty="0" smtClean="0"/>
          </a:p>
          <a:p>
            <a:pPr marL="0" indent="0">
              <a:buNone/>
            </a:pPr>
            <a:r>
              <a:rPr lang="de-DE" sz="2400" dirty="0" err="1" smtClean="0"/>
              <a:t>Reinsurer</a:t>
            </a:r>
            <a:r>
              <a:rPr lang="de-DE" sz="2400" dirty="0" smtClean="0"/>
              <a:t> </a:t>
            </a:r>
            <a:r>
              <a:rPr lang="de-DE" sz="2400" dirty="0" err="1" smtClean="0"/>
              <a:t>participates</a:t>
            </a:r>
            <a:r>
              <a:rPr lang="de-DE" sz="2400" dirty="0" smtClean="0"/>
              <a:t> in </a:t>
            </a:r>
            <a:r>
              <a:rPr lang="de-DE" sz="2400" dirty="0" err="1" smtClean="0"/>
              <a:t>investment</a:t>
            </a:r>
            <a:r>
              <a:rPr lang="de-DE" sz="2400" dirty="0" smtClean="0"/>
              <a:t> </a:t>
            </a:r>
            <a:r>
              <a:rPr lang="de-DE" sz="2400" dirty="0" err="1" smtClean="0"/>
              <a:t>income</a:t>
            </a:r>
            <a:endParaRPr lang="de-DE" sz="2400" dirty="0" smtClean="0"/>
          </a:p>
          <a:p>
            <a:endParaRPr lang="de-DE" dirty="0"/>
          </a:p>
        </p:txBody>
      </p:sp>
      <p:sp>
        <p:nvSpPr>
          <p:cNvPr id="6" name="Pfeil nach rechts 5"/>
          <p:cNvSpPr/>
          <p:nvPr/>
        </p:nvSpPr>
        <p:spPr>
          <a:xfrm>
            <a:off x="4367211" y="4114801"/>
            <a:ext cx="1116000"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err="1">
                <a:solidFill>
                  <a:schemeClr val="tx1"/>
                </a:solidFill>
              </a:rPr>
              <a:t>Premiums</a:t>
            </a:r>
            <a:endParaRPr lang="de-DE" sz="1200" b="1" dirty="0">
              <a:solidFill>
                <a:schemeClr val="tx1"/>
              </a:solidFill>
            </a:endParaRPr>
          </a:p>
        </p:txBody>
      </p:sp>
      <p:sp>
        <p:nvSpPr>
          <p:cNvPr id="11" name="Pfeil nach links und rechts 10"/>
          <p:cNvSpPr/>
          <p:nvPr/>
        </p:nvSpPr>
        <p:spPr>
          <a:xfrm>
            <a:off x="4065973" y="4680603"/>
            <a:ext cx="1718476" cy="547688"/>
          </a:xfrm>
          <a:prstGeom prst="lef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smtClean="0">
                <a:solidFill>
                  <a:schemeClr val="tx1"/>
                </a:solidFill>
              </a:rPr>
              <a:t>Investment </a:t>
            </a:r>
            <a:r>
              <a:rPr lang="de-DE" sz="1200" b="1" dirty="0" err="1" smtClean="0">
                <a:solidFill>
                  <a:schemeClr val="tx1"/>
                </a:solidFill>
              </a:rPr>
              <a:t>income</a:t>
            </a:r>
            <a:endParaRPr lang="de-DE" sz="1200" b="1" dirty="0">
              <a:solidFill>
                <a:schemeClr val="tx1"/>
              </a:solidFill>
            </a:endParaRPr>
          </a:p>
        </p:txBody>
      </p:sp>
      <p:sp>
        <p:nvSpPr>
          <p:cNvPr id="12" name="Pfeil nach links 11"/>
          <p:cNvSpPr/>
          <p:nvPr/>
        </p:nvSpPr>
        <p:spPr>
          <a:xfrm>
            <a:off x="4292212" y="2443804"/>
            <a:ext cx="1116000" cy="468000"/>
          </a:xfrm>
          <a:prstGeom prst="lef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smtClean="0">
                <a:solidFill>
                  <a:schemeClr val="tx1"/>
                </a:solidFill>
              </a:rPr>
              <a:t>Claims</a:t>
            </a:r>
            <a:endParaRPr lang="de-DE" sz="1200" b="1" dirty="0">
              <a:solidFill>
                <a:schemeClr val="tx1"/>
              </a:solidFill>
            </a:endParaRPr>
          </a:p>
        </p:txBody>
      </p:sp>
      <p:sp>
        <p:nvSpPr>
          <p:cNvPr id="13" name="Pfeil nach rechts 12"/>
          <p:cNvSpPr/>
          <p:nvPr/>
        </p:nvSpPr>
        <p:spPr>
          <a:xfrm>
            <a:off x="4367211" y="1884677"/>
            <a:ext cx="1116000"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err="1">
                <a:solidFill>
                  <a:schemeClr val="tx1"/>
                </a:solidFill>
              </a:rPr>
              <a:t>Premiums</a:t>
            </a:r>
            <a:endParaRPr lang="de-DE" sz="1200" b="1" dirty="0">
              <a:solidFill>
                <a:schemeClr val="tx1"/>
              </a:solidFill>
            </a:endParaRPr>
          </a:p>
        </p:txBody>
      </p:sp>
      <p:sp>
        <p:nvSpPr>
          <p:cNvPr id="14" name="Pfeil nach links 13"/>
          <p:cNvSpPr/>
          <p:nvPr/>
        </p:nvSpPr>
        <p:spPr>
          <a:xfrm>
            <a:off x="4292212" y="5236540"/>
            <a:ext cx="1116000" cy="468000"/>
          </a:xfrm>
          <a:prstGeom prst="lef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smtClean="0">
                <a:solidFill>
                  <a:schemeClr val="tx1"/>
                </a:solidFill>
              </a:rPr>
              <a:t>Claims</a:t>
            </a:r>
            <a:endParaRPr lang="de-DE" sz="1200" b="1" dirty="0">
              <a:solidFill>
                <a:schemeClr val="tx1"/>
              </a:solidFill>
            </a:endParaRPr>
          </a:p>
        </p:txBody>
      </p:sp>
    </p:spTree>
    <p:extLst>
      <p:ext uri="{BB962C8B-B14F-4D97-AF65-F5344CB8AC3E}">
        <p14:creationId xmlns:p14="http://schemas.microsoft.com/office/powerpoint/2010/main" val="1624119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Traditional </a:t>
            </a:r>
            <a:r>
              <a:rPr lang="de-DE" b="1" dirty="0" err="1" smtClean="0"/>
              <a:t>Quota</a:t>
            </a:r>
            <a:r>
              <a:rPr lang="de-DE" b="1" dirty="0" smtClean="0"/>
              <a:t> Share </a:t>
            </a:r>
            <a:r>
              <a:rPr lang="de-DE" b="1" dirty="0" err="1" smtClean="0"/>
              <a:t>Reinsurance</a:t>
            </a:r>
            <a:r>
              <a:rPr lang="de-DE" dirty="0" smtClean="0"/>
              <a:t/>
            </a:r>
            <a:br>
              <a:rPr lang="de-DE" dirty="0" smtClean="0"/>
            </a:br>
            <a:endParaRPr lang="de-DE" dirty="0"/>
          </a:p>
        </p:txBody>
      </p:sp>
      <p:pic>
        <p:nvPicPr>
          <p:cNvPr id="1027" name="Picture 3"/>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1828800" y="1371645"/>
            <a:ext cx="5257800"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a:off x="468000" y="4106907"/>
            <a:ext cx="7410450" cy="2436564"/>
          </a:xfrm>
          <a:prstGeom prst="rect">
            <a:avLst/>
          </a:prstGeom>
        </p:spPr>
        <p:txBody>
          <a:bodyPr wrap="square">
            <a:spAutoFit/>
          </a:bodyPr>
          <a:lstStyle/>
          <a:p>
            <a:pPr marL="457200" lvl="0" indent="-457200">
              <a:spcAft>
                <a:spcPts val="1000"/>
              </a:spcAft>
              <a:buClr>
                <a:srgbClr val="153260"/>
              </a:buClr>
              <a:buSzPct val="90000"/>
              <a:buFont typeface="+mj-lt"/>
              <a:buAutoNum type="arabicPeriod"/>
            </a:pPr>
            <a:r>
              <a:rPr lang="de-DE" sz="2400" dirty="0" err="1" smtClean="0">
                <a:solidFill>
                  <a:srgbClr val="153260"/>
                </a:solidFill>
                <a:latin typeface="Arial" panose="020B0604020202020204" pitchFamily="34" charset="0"/>
                <a:cs typeface="Arial" panose="020B0604020202020204" pitchFamily="34" charset="0"/>
              </a:rPr>
              <a:t>Reinsurer</a:t>
            </a:r>
            <a:r>
              <a:rPr lang="de-DE" sz="2400" dirty="0" smtClean="0">
                <a:solidFill>
                  <a:srgbClr val="153260"/>
                </a:solidFill>
                <a:latin typeface="Arial" panose="020B0604020202020204" pitchFamily="34" charset="0"/>
                <a:cs typeface="Arial" panose="020B0604020202020204" pitchFamily="34" charset="0"/>
              </a:rPr>
              <a:t> </a:t>
            </a:r>
            <a:r>
              <a:rPr lang="de-DE" sz="2400" dirty="0" err="1">
                <a:solidFill>
                  <a:srgbClr val="153260"/>
                </a:solidFill>
                <a:latin typeface="Arial" panose="020B0604020202020204" pitchFamily="34" charset="0"/>
                <a:cs typeface="Arial" panose="020B0604020202020204" pitchFamily="34" charset="0"/>
              </a:rPr>
              <a:t>participates</a:t>
            </a:r>
            <a:r>
              <a:rPr lang="de-DE" sz="2400" dirty="0">
                <a:solidFill>
                  <a:srgbClr val="153260"/>
                </a:solidFill>
                <a:latin typeface="Arial" panose="020B0604020202020204" pitchFamily="34" charset="0"/>
                <a:cs typeface="Arial" panose="020B0604020202020204" pitchFamily="34" charset="0"/>
              </a:rPr>
              <a:t> on original </a:t>
            </a:r>
            <a:r>
              <a:rPr lang="de-DE" sz="2400" dirty="0" err="1">
                <a:solidFill>
                  <a:srgbClr val="153260"/>
                </a:solidFill>
                <a:latin typeface="Arial" panose="020B0604020202020204" pitchFamily="34" charset="0"/>
                <a:cs typeface="Arial" panose="020B0604020202020204" pitchFamily="34" charset="0"/>
              </a:rPr>
              <a:t>premiums</a:t>
            </a:r>
            <a:r>
              <a:rPr lang="de-DE" sz="2400" dirty="0">
                <a:solidFill>
                  <a:srgbClr val="153260"/>
                </a:solidFill>
                <a:latin typeface="Arial" panose="020B0604020202020204" pitchFamily="34" charset="0"/>
                <a:cs typeface="Arial" panose="020B0604020202020204" pitchFamily="34" charset="0"/>
              </a:rPr>
              <a:t> </a:t>
            </a:r>
            <a:r>
              <a:rPr lang="de-DE" sz="2400" dirty="0" err="1">
                <a:solidFill>
                  <a:srgbClr val="153260"/>
                </a:solidFill>
                <a:latin typeface="Arial" panose="020B0604020202020204" pitchFamily="34" charset="0"/>
                <a:cs typeface="Arial" panose="020B0604020202020204" pitchFamily="34" charset="0"/>
              </a:rPr>
              <a:t>and</a:t>
            </a:r>
            <a:r>
              <a:rPr lang="de-DE" sz="2400" dirty="0">
                <a:solidFill>
                  <a:srgbClr val="153260"/>
                </a:solidFill>
                <a:latin typeface="Arial" panose="020B0604020202020204" pitchFamily="34" charset="0"/>
                <a:cs typeface="Arial" panose="020B0604020202020204" pitchFamily="34" charset="0"/>
              </a:rPr>
              <a:t> </a:t>
            </a:r>
            <a:r>
              <a:rPr lang="de-DE" sz="2400" dirty="0" smtClean="0">
                <a:solidFill>
                  <a:srgbClr val="153260"/>
                </a:solidFill>
                <a:latin typeface="Arial" panose="020B0604020202020204" pitchFamily="34" charset="0"/>
                <a:cs typeface="Arial" panose="020B0604020202020204" pitchFamily="34" charset="0"/>
              </a:rPr>
              <a:t> original </a:t>
            </a:r>
            <a:r>
              <a:rPr lang="de-DE" sz="2400" dirty="0" err="1">
                <a:solidFill>
                  <a:srgbClr val="153260"/>
                </a:solidFill>
                <a:latin typeface="Arial" panose="020B0604020202020204" pitchFamily="34" charset="0"/>
                <a:cs typeface="Arial" panose="020B0604020202020204" pitchFamily="34" charset="0"/>
              </a:rPr>
              <a:t>benefits</a:t>
            </a:r>
            <a:r>
              <a:rPr lang="de-DE" sz="2400" dirty="0">
                <a:solidFill>
                  <a:srgbClr val="153260"/>
                </a:solidFill>
                <a:latin typeface="Arial" panose="020B0604020202020204" pitchFamily="34" charset="0"/>
                <a:cs typeface="Arial" panose="020B0604020202020204" pitchFamily="34" charset="0"/>
              </a:rPr>
              <a:t> on a proportional </a:t>
            </a:r>
            <a:r>
              <a:rPr lang="de-DE" sz="2400" dirty="0" err="1">
                <a:solidFill>
                  <a:srgbClr val="153260"/>
                </a:solidFill>
                <a:latin typeface="Arial" panose="020B0604020202020204" pitchFamily="34" charset="0"/>
                <a:cs typeface="Arial" panose="020B0604020202020204" pitchFamily="34" charset="0"/>
              </a:rPr>
              <a:t>basis</a:t>
            </a:r>
            <a:endParaRPr lang="de-DE" sz="2400" dirty="0">
              <a:solidFill>
                <a:srgbClr val="153260"/>
              </a:solidFill>
              <a:latin typeface="Arial" panose="020B0604020202020204" pitchFamily="34" charset="0"/>
              <a:cs typeface="Arial" panose="020B0604020202020204" pitchFamily="34" charset="0"/>
            </a:endParaRPr>
          </a:p>
          <a:p>
            <a:pPr marL="457200" lvl="0" indent="-457200">
              <a:spcAft>
                <a:spcPts val="1000"/>
              </a:spcAft>
              <a:buClr>
                <a:srgbClr val="153260"/>
              </a:buClr>
              <a:buSzPct val="90000"/>
              <a:buFont typeface="+mj-lt"/>
              <a:buAutoNum type="arabicPeriod"/>
            </a:pPr>
            <a:r>
              <a:rPr lang="de-DE" sz="2400" dirty="0" err="1">
                <a:solidFill>
                  <a:srgbClr val="153260"/>
                </a:solidFill>
                <a:latin typeface="Arial" panose="020B0604020202020204" pitchFamily="34" charset="0"/>
                <a:cs typeface="Arial" panose="020B0604020202020204" pitchFamily="34" charset="0"/>
              </a:rPr>
              <a:t>Reinsurer</a:t>
            </a:r>
            <a:r>
              <a:rPr lang="de-DE" sz="2400" dirty="0">
                <a:solidFill>
                  <a:srgbClr val="153260"/>
                </a:solidFill>
                <a:latin typeface="Arial" panose="020B0604020202020204" pitchFamily="34" charset="0"/>
                <a:cs typeface="Arial" panose="020B0604020202020204" pitchFamily="34" charset="0"/>
              </a:rPr>
              <a:t> </a:t>
            </a:r>
            <a:r>
              <a:rPr lang="de-DE" sz="2400" dirty="0" err="1">
                <a:solidFill>
                  <a:srgbClr val="153260"/>
                </a:solidFill>
                <a:latin typeface="Arial" panose="020B0604020202020204" pitchFamily="34" charset="0"/>
                <a:cs typeface="Arial" panose="020B0604020202020204" pitchFamily="34" charset="0"/>
              </a:rPr>
              <a:t>proportionally</a:t>
            </a:r>
            <a:r>
              <a:rPr lang="de-DE" sz="2400" dirty="0">
                <a:solidFill>
                  <a:srgbClr val="153260"/>
                </a:solidFill>
                <a:latin typeface="Arial" panose="020B0604020202020204" pitchFamily="34" charset="0"/>
                <a:cs typeface="Arial" panose="020B0604020202020204" pitchFamily="34" charset="0"/>
              </a:rPr>
              <a:t> </a:t>
            </a:r>
            <a:r>
              <a:rPr lang="de-DE" sz="2400" dirty="0" err="1">
                <a:solidFill>
                  <a:srgbClr val="153260"/>
                </a:solidFill>
                <a:latin typeface="Arial" panose="020B0604020202020204" pitchFamily="34" charset="0"/>
                <a:cs typeface="Arial" panose="020B0604020202020204" pitchFamily="34" charset="0"/>
              </a:rPr>
              <a:t>participates</a:t>
            </a:r>
            <a:r>
              <a:rPr lang="de-DE" sz="2400" dirty="0">
                <a:solidFill>
                  <a:srgbClr val="153260"/>
                </a:solidFill>
                <a:latin typeface="Arial" panose="020B0604020202020204" pitchFamily="34" charset="0"/>
                <a:cs typeface="Arial" panose="020B0604020202020204" pitchFamily="34" charset="0"/>
              </a:rPr>
              <a:t> in </a:t>
            </a:r>
            <a:r>
              <a:rPr lang="de-DE" sz="2400" dirty="0" err="1">
                <a:solidFill>
                  <a:srgbClr val="153260"/>
                </a:solidFill>
                <a:latin typeface="Arial" panose="020B0604020202020204" pitchFamily="34" charset="0"/>
                <a:cs typeface="Arial" panose="020B0604020202020204" pitchFamily="34" charset="0"/>
              </a:rPr>
              <a:t>the</a:t>
            </a:r>
            <a:r>
              <a:rPr lang="de-DE" sz="2400" dirty="0">
                <a:solidFill>
                  <a:srgbClr val="153260"/>
                </a:solidFill>
                <a:latin typeface="Arial" panose="020B0604020202020204" pitchFamily="34" charset="0"/>
                <a:cs typeface="Arial" panose="020B0604020202020204" pitchFamily="34" charset="0"/>
              </a:rPr>
              <a:t> </a:t>
            </a:r>
            <a:r>
              <a:rPr lang="de-DE" sz="2400" dirty="0" err="1">
                <a:solidFill>
                  <a:srgbClr val="153260"/>
                </a:solidFill>
                <a:latin typeface="Arial" panose="020B0604020202020204" pitchFamily="34" charset="0"/>
                <a:cs typeface="Arial" panose="020B0604020202020204" pitchFamily="34" charset="0"/>
              </a:rPr>
              <a:t>change</a:t>
            </a:r>
            <a:r>
              <a:rPr lang="de-DE" sz="2400" dirty="0">
                <a:solidFill>
                  <a:srgbClr val="153260"/>
                </a:solidFill>
                <a:latin typeface="Arial" panose="020B0604020202020204" pitchFamily="34" charset="0"/>
                <a:cs typeface="Arial" panose="020B0604020202020204" pitchFamily="34" charset="0"/>
              </a:rPr>
              <a:t> </a:t>
            </a:r>
            <a:r>
              <a:rPr lang="de-DE" sz="2400" dirty="0" err="1">
                <a:solidFill>
                  <a:srgbClr val="153260"/>
                </a:solidFill>
                <a:latin typeface="Arial" panose="020B0604020202020204" pitchFamily="34" charset="0"/>
                <a:cs typeface="Arial" panose="020B0604020202020204" pitchFamily="34" charset="0"/>
              </a:rPr>
              <a:t>of</a:t>
            </a:r>
            <a:r>
              <a:rPr lang="de-DE" sz="2400" dirty="0">
                <a:solidFill>
                  <a:srgbClr val="153260"/>
                </a:solidFill>
                <a:latin typeface="Arial" panose="020B0604020202020204" pitchFamily="34" charset="0"/>
                <a:cs typeface="Arial" panose="020B0604020202020204" pitchFamily="34" charset="0"/>
              </a:rPr>
              <a:t> </a:t>
            </a:r>
            <a:r>
              <a:rPr lang="de-DE" sz="2400" dirty="0" err="1">
                <a:solidFill>
                  <a:srgbClr val="153260"/>
                </a:solidFill>
                <a:latin typeface="Arial" panose="020B0604020202020204" pitchFamily="34" charset="0"/>
                <a:cs typeface="Arial" panose="020B0604020202020204" pitchFamily="34" charset="0"/>
              </a:rPr>
              <a:t>reserves</a:t>
            </a:r>
            <a:r>
              <a:rPr lang="de-DE" sz="2400" dirty="0">
                <a:solidFill>
                  <a:srgbClr val="153260"/>
                </a:solidFill>
                <a:latin typeface="Arial" panose="020B0604020202020204" pitchFamily="34" charset="0"/>
                <a:cs typeface="Arial" panose="020B0604020202020204" pitchFamily="34" charset="0"/>
              </a:rPr>
              <a:t> </a:t>
            </a:r>
            <a:r>
              <a:rPr lang="de-DE" sz="2400" dirty="0" err="1">
                <a:solidFill>
                  <a:srgbClr val="153260"/>
                </a:solidFill>
                <a:latin typeface="Arial" panose="020B0604020202020204" pitchFamily="34" charset="0"/>
                <a:cs typeface="Arial" panose="020B0604020202020204" pitchFamily="34" charset="0"/>
              </a:rPr>
              <a:t>insofar</a:t>
            </a:r>
            <a:r>
              <a:rPr lang="de-DE" sz="2400" dirty="0">
                <a:solidFill>
                  <a:srgbClr val="153260"/>
                </a:solidFill>
                <a:latin typeface="Arial" panose="020B0604020202020204" pitchFamily="34" charset="0"/>
                <a:cs typeface="Arial" panose="020B0604020202020204" pitchFamily="34" charset="0"/>
              </a:rPr>
              <a:t> </a:t>
            </a:r>
            <a:r>
              <a:rPr lang="de-DE" sz="2400" dirty="0" err="1">
                <a:solidFill>
                  <a:srgbClr val="153260"/>
                </a:solidFill>
                <a:latin typeface="Arial" panose="020B0604020202020204" pitchFamily="34" charset="0"/>
                <a:cs typeface="Arial" panose="020B0604020202020204" pitchFamily="34" charset="0"/>
              </a:rPr>
              <a:t>they</a:t>
            </a:r>
            <a:r>
              <a:rPr lang="de-DE" sz="2400" dirty="0">
                <a:solidFill>
                  <a:srgbClr val="153260"/>
                </a:solidFill>
                <a:latin typeface="Arial" panose="020B0604020202020204" pitchFamily="34" charset="0"/>
                <a:cs typeface="Arial" panose="020B0604020202020204" pitchFamily="34" charset="0"/>
              </a:rPr>
              <a:t> </a:t>
            </a:r>
            <a:r>
              <a:rPr lang="de-DE" sz="2400" dirty="0" err="1" smtClean="0">
                <a:solidFill>
                  <a:srgbClr val="153260"/>
                </a:solidFill>
                <a:latin typeface="Arial" panose="020B0604020202020204" pitchFamily="34" charset="0"/>
                <a:cs typeface="Arial" panose="020B0604020202020204" pitchFamily="34" charset="0"/>
              </a:rPr>
              <a:t>refer</a:t>
            </a:r>
            <a:r>
              <a:rPr lang="de-DE" sz="2400" dirty="0" smtClean="0">
                <a:solidFill>
                  <a:srgbClr val="153260"/>
                </a:solidFill>
                <a:latin typeface="Arial" panose="020B0604020202020204" pitchFamily="34" charset="0"/>
                <a:cs typeface="Arial" panose="020B0604020202020204" pitchFamily="34" charset="0"/>
              </a:rPr>
              <a:t> </a:t>
            </a:r>
            <a:r>
              <a:rPr lang="de-DE" sz="2400" dirty="0" err="1">
                <a:solidFill>
                  <a:srgbClr val="153260"/>
                </a:solidFill>
                <a:latin typeface="Arial" panose="020B0604020202020204" pitchFamily="34" charset="0"/>
                <a:cs typeface="Arial" panose="020B0604020202020204" pitchFamily="34" charset="0"/>
              </a:rPr>
              <a:t>to</a:t>
            </a:r>
            <a:r>
              <a:rPr lang="de-DE" sz="2400" dirty="0">
                <a:solidFill>
                  <a:srgbClr val="153260"/>
                </a:solidFill>
                <a:latin typeface="Arial" panose="020B0604020202020204" pitchFamily="34" charset="0"/>
                <a:cs typeface="Arial" panose="020B0604020202020204" pitchFamily="34" charset="0"/>
              </a:rPr>
              <a:t> </a:t>
            </a:r>
            <a:r>
              <a:rPr lang="de-DE" sz="2400" dirty="0" err="1">
                <a:solidFill>
                  <a:srgbClr val="153260"/>
                </a:solidFill>
                <a:latin typeface="Arial" panose="020B0604020202020204" pitchFamily="34" charset="0"/>
                <a:cs typeface="Arial" panose="020B0604020202020204" pitchFamily="34" charset="0"/>
              </a:rPr>
              <a:t>premiums</a:t>
            </a:r>
            <a:r>
              <a:rPr lang="de-DE" sz="2400" dirty="0">
                <a:solidFill>
                  <a:srgbClr val="153260"/>
                </a:solidFill>
                <a:latin typeface="Arial" panose="020B0604020202020204" pitchFamily="34" charset="0"/>
                <a:cs typeface="Arial" panose="020B0604020202020204" pitchFamily="34" charset="0"/>
              </a:rPr>
              <a:t> </a:t>
            </a:r>
            <a:r>
              <a:rPr lang="de-DE" sz="2400" dirty="0" err="1">
                <a:solidFill>
                  <a:srgbClr val="153260"/>
                </a:solidFill>
                <a:latin typeface="Arial" panose="020B0604020202020204" pitchFamily="34" charset="0"/>
                <a:cs typeface="Arial" panose="020B0604020202020204" pitchFamily="34" charset="0"/>
              </a:rPr>
              <a:t>and</a:t>
            </a:r>
            <a:r>
              <a:rPr lang="de-DE" sz="2400" dirty="0">
                <a:solidFill>
                  <a:srgbClr val="153260"/>
                </a:solidFill>
                <a:latin typeface="Arial" panose="020B0604020202020204" pitchFamily="34" charset="0"/>
                <a:cs typeface="Arial" panose="020B0604020202020204" pitchFamily="34" charset="0"/>
              </a:rPr>
              <a:t> </a:t>
            </a:r>
            <a:r>
              <a:rPr lang="de-DE" sz="2400" dirty="0" err="1">
                <a:solidFill>
                  <a:srgbClr val="153260"/>
                </a:solidFill>
                <a:latin typeface="Arial" panose="020B0604020202020204" pitchFamily="34" charset="0"/>
                <a:cs typeface="Arial" panose="020B0604020202020204" pitchFamily="34" charset="0"/>
              </a:rPr>
              <a:t>paid</a:t>
            </a:r>
            <a:r>
              <a:rPr lang="de-DE" sz="2400" dirty="0">
                <a:solidFill>
                  <a:srgbClr val="153260"/>
                </a:solidFill>
                <a:latin typeface="Arial" panose="020B0604020202020204" pitchFamily="34" charset="0"/>
                <a:cs typeface="Arial" panose="020B0604020202020204" pitchFamily="34" charset="0"/>
              </a:rPr>
              <a:t> </a:t>
            </a:r>
            <a:r>
              <a:rPr lang="de-DE" sz="2400" dirty="0" err="1">
                <a:solidFill>
                  <a:srgbClr val="153260"/>
                </a:solidFill>
                <a:latin typeface="Arial" panose="020B0604020202020204" pitchFamily="34" charset="0"/>
                <a:cs typeface="Arial" panose="020B0604020202020204" pitchFamily="34" charset="0"/>
              </a:rPr>
              <a:t>benefits</a:t>
            </a:r>
            <a:r>
              <a:rPr lang="de-DE" sz="2400" dirty="0">
                <a:solidFill>
                  <a:srgbClr val="153260"/>
                </a:solidFill>
                <a:latin typeface="Arial" panose="020B0604020202020204" pitchFamily="34" charset="0"/>
                <a:cs typeface="Arial" panose="020B0604020202020204" pitchFamily="34" charset="0"/>
              </a:rPr>
              <a:t>. Interest rate </a:t>
            </a:r>
            <a:r>
              <a:rPr lang="de-DE" sz="2400" dirty="0" err="1">
                <a:solidFill>
                  <a:srgbClr val="153260"/>
                </a:solidFill>
                <a:latin typeface="Arial" panose="020B0604020202020204" pitchFamily="34" charset="0"/>
                <a:cs typeface="Arial" panose="020B0604020202020204" pitchFamily="34" charset="0"/>
              </a:rPr>
              <a:t>guarantee</a:t>
            </a:r>
            <a:r>
              <a:rPr lang="de-DE" sz="2400" dirty="0">
                <a:solidFill>
                  <a:srgbClr val="153260"/>
                </a:solidFill>
                <a:latin typeface="Arial" panose="020B0604020202020204" pitchFamily="34" charset="0"/>
                <a:cs typeface="Arial" panose="020B0604020202020204" pitchFamily="34" charset="0"/>
              </a:rPr>
              <a:t> </a:t>
            </a:r>
            <a:r>
              <a:rPr lang="de-DE" sz="2400" dirty="0" err="1">
                <a:solidFill>
                  <a:srgbClr val="153260"/>
                </a:solidFill>
                <a:latin typeface="Arial" panose="020B0604020202020204" pitchFamily="34" charset="0"/>
                <a:cs typeface="Arial" panose="020B0604020202020204" pitchFamily="34" charset="0"/>
              </a:rPr>
              <a:t>stays</a:t>
            </a:r>
            <a:r>
              <a:rPr lang="de-DE" sz="2400" dirty="0">
                <a:solidFill>
                  <a:srgbClr val="153260"/>
                </a:solidFill>
                <a:latin typeface="Arial" panose="020B0604020202020204" pitchFamily="34" charset="0"/>
                <a:cs typeface="Arial" panose="020B0604020202020204" pitchFamily="34" charset="0"/>
              </a:rPr>
              <a:t> </a:t>
            </a:r>
            <a:r>
              <a:rPr lang="de-DE" sz="2400" dirty="0" err="1">
                <a:solidFill>
                  <a:srgbClr val="153260"/>
                </a:solidFill>
                <a:latin typeface="Arial" panose="020B0604020202020204" pitchFamily="34" charset="0"/>
                <a:cs typeface="Arial" panose="020B0604020202020204" pitchFamily="34" charset="0"/>
              </a:rPr>
              <a:t>with</a:t>
            </a:r>
            <a:r>
              <a:rPr lang="de-DE" sz="2400" dirty="0">
                <a:solidFill>
                  <a:srgbClr val="153260"/>
                </a:solidFill>
                <a:latin typeface="Arial" panose="020B0604020202020204" pitchFamily="34" charset="0"/>
                <a:cs typeface="Arial" panose="020B0604020202020204" pitchFamily="34" charset="0"/>
              </a:rPr>
              <a:t> </a:t>
            </a:r>
            <a:r>
              <a:rPr lang="de-DE" sz="2400" dirty="0" err="1">
                <a:solidFill>
                  <a:srgbClr val="153260"/>
                </a:solidFill>
                <a:latin typeface="Arial" panose="020B0604020202020204" pitchFamily="34" charset="0"/>
                <a:cs typeface="Arial" panose="020B0604020202020204" pitchFamily="34" charset="0"/>
              </a:rPr>
              <a:t>the</a:t>
            </a:r>
            <a:r>
              <a:rPr lang="de-DE" sz="2400" dirty="0">
                <a:solidFill>
                  <a:srgbClr val="153260"/>
                </a:solidFill>
                <a:latin typeface="Arial" panose="020B0604020202020204" pitchFamily="34" charset="0"/>
                <a:cs typeface="Arial" panose="020B0604020202020204" pitchFamily="34" charset="0"/>
              </a:rPr>
              <a:t> </a:t>
            </a:r>
            <a:r>
              <a:rPr lang="de-DE" sz="2400" dirty="0" err="1">
                <a:solidFill>
                  <a:srgbClr val="153260"/>
                </a:solidFill>
                <a:latin typeface="Arial" panose="020B0604020202020204" pitchFamily="34" charset="0"/>
                <a:cs typeface="Arial" panose="020B0604020202020204" pitchFamily="34" charset="0"/>
              </a:rPr>
              <a:t>cedent</a:t>
            </a:r>
            <a:endParaRPr lang="de-DE" sz="2400" dirty="0">
              <a:solidFill>
                <a:srgbClr val="153260"/>
              </a:solidFill>
              <a:latin typeface="Arial" panose="020B0604020202020204" pitchFamily="34" charset="0"/>
              <a:cs typeface="Arial" panose="020B0604020202020204" pitchFamily="34" charset="0"/>
            </a:endParaRPr>
          </a:p>
        </p:txBody>
      </p:sp>
      <p:sp>
        <p:nvSpPr>
          <p:cNvPr id="7" name="Flussdiagramm: Verbindungsstelle 6"/>
          <p:cNvSpPr/>
          <p:nvPr/>
        </p:nvSpPr>
        <p:spPr>
          <a:xfrm>
            <a:off x="1971675" y="3200400"/>
            <a:ext cx="352425" cy="295274"/>
          </a:xfrm>
          <a:prstGeom prst="flowChartConnector">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smtClean="0"/>
              <a:t>2</a:t>
            </a:r>
            <a:endParaRPr lang="de-DE" b="1" dirty="0"/>
          </a:p>
        </p:txBody>
      </p:sp>
    </p:spTree>
    <p:extLst>
      <p:ext uri="{BB962C8B-B14F-4D97-AF65-F5344CB8AC3E}">
        <p14:creationId xmlns:p14="http://schemas.microsoft.com/office/powerpoint/2010/main" val="497225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D-Titel">
  <a:themeElements>
    <a:clrScheme name="BLD_Allgemein">
      <a:dk1>
        <a:sysClr val="windowText" lastClr="000000"/>
      </a:dk1>
      <a:lt1>
        <a:srgbClr val="FFFFFF"/>
      </a:lt1>
      <a:dk2>
        <a:srgbClr val="153260"/>
      </a:dk2>
      <a:lt2>
        <a:srgbClr val="F2F2F2"/>
      </a:lt2>
      <a:accent1>
        <a:srgbClr val="737272"/>
      </a:accent1>
      <a:accent2>
        <a:srgbClr val="FFFFFF"/>
      </a:accent2>
      <a:accent3>
        <a:srgbClr val="FFFFFF"/>
      </a:accent3>
      <a:accent4>
        <a:srgbClr val="FFFFFF"/>
      </a:accent4>
      <a:accent5>
        <a:srgbClr val="FFFFFF"/>
      </a:accent5>
      <a:accent6>
        <a:srgbClr val="FFFFFF"/>
      </a:accent6>
      <a:hlink>
        <a:srgbClr val="0000FF"/>
      </a:hlink>
      <a:folHlink>
        <a:srgbClr val="800080"/>
      </a:folHlink>
    </a:clrScheme>
    <a:fontScheme name="Roboto">
      <a:majorFont>
        <a:latin typeface="Roboto Light"/>
        <a:ea typeface=""/>
        <a:cs typeface=""/>
      </a:majorFont>
      <a:minorFont>
        <a:latin typeface="Roboto Ligh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D-Texte_HG-grau">
  <a:themeElements>
    <a:clrScheme name="BLD_Allgemein">
      <a:dk1>
        <a:sysClr val="windowText" lastClr="000000"/>
      </a:dk1>
      <a:lt1>
        <a:srgbClr val="FFFFFF"/>
      </a:lt1>
      <a:dk2>
        <a:srgbClr val="153260"/>
      </a:dk2>
      <a:lt2>
        <a:srgbClr val="F2F2F2"/>
      </a:lt2>
      <a:accent1>
        <a:srgbClr val="737272"/>
      </a:accent1>
      <a:accent2>
        <a:srgbClr val="FFFFFF"/>
      </a:accent2>
      <a:accent3>
        <a:srgbClr val="FFFFFF"/>
      </a:accent3>
      <a:accent4>
        <a:srgbClr val="FFFFFF"/>
      </a:accent4>
      <a:accent5>
        <a:srgbClr val="FFFFFF"/>
      </a:accent5>
      <a:accent6>
        <a:srgbClr val="FFFFFF"/>
      </a:accent6>
      <a:hlink>
        <a:srgbClr val="0000FF"/>
      </a:hlink>
      <a:folHlink>
        <a:srgbClr val="800080"/>
      </a:folHlink>
    </a:clrScheme>
    <a:fontScheme name="Roboto">
      <a:majorFont>
        <a:latin typeface="Roboto Light"/>
        <a:ea typeface=""/>
        <a:cs typeface=""/>
      </a:majorFont>
      <a:minorFont>
        <a:latin typeface="Roboto Ligh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D-Texte_HG-weiss">
  <a:themeElements>
    <a:clrScheme name="BLD_Allgemein">
      <a:dk1>
        <a:sysClr val="windowText" lastClr="000000"/>
      </a:dk1>
      <a:lt1>
        <a:srgbClr val="FFFFFF"/>
      </a:lt1>
      <a:dk2>
        <a:srgbClr val="153260"/>
      </a:dk2>
      <a:lt2>
        <a:srgbClr val="F2F2F2"/>
      </a:lt2>
      <a:accent1>
        <a:srgbClr val="737272"/>
      </a:accent1>
      <a:accent2>
        <a:srgbClr val="FFFFFF"/>
      </a:accent2>
      <a:accent3>
        <a:srgbClr val="FFFFFF"/>
      </a:accent3>
      <a:accent4>
        <a:srgbClr val="FFFFFF"/>
      </a:accent4>
      <a:accent5>
        <a:srgbClr val="FFFFFF"/>
      </a:accent5>
      <a:accent6>
        <a:srgbClr val="FFFFFF"/>
      </a:accent6>
      <a:hlink>
        <a:srgbClr val="0000FF"/>
      </a:hlink>
      <a:folHlink>
        <a:srgbClr val="800080"/>
      </a:folHlink>
    </a:clrScheme>
    <a:fontScheme name="Roboto">
      <a:majorFont>
        <a:latin typeface="Roboto Light"/>
        <a:ea typeface=""/>
        <a:cs typeface=""/>
      </a:majorFont>
      <a:minorFont>
        <a:latin typeface="Roboto Ligh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D-Zwischenfolien">
  <a:themeElements>
    <a:clrScheme name="BLD_Allgemein">
      <a:dk1>
        <a:sysClr val="windowText" lastClr="000000"/>
      </a:dk1>
      <a:lt1>
        <a:srgbClr val="FFFFFF"/>
      </a:lt1>
      <a:dk2>
        <a:srgbClr val="153260"/>
      </a:dk2>
      <a:lt2>
        <a:srgbClr val="F2F2F2"/>
      </a:lt2>
      <a:accent1>
        <a:srgbClr val="737272"/>
      </a:accent1>
      <a:accent2>
        <a:srgbClr val="FFFFFF"/>
      </a:accent2>
      <a:accent3>
        <a:srgbClr val="FFFFFF"/>
      </a:accent3>
      <a:accent4>
        <a:srgbClr val="FFFFFF"/>
      </a:accent4>
      <a:accent5>
        <a:srgbClr val="FFFFFF"/>
      </a:accent5>
      <a:accent6>
        <a:srgbClr val="FFFFFF"/>
      </a:accent6>
      <a:hlink>
        <a:srgbClr val="0000FF"/>
      </a:hlink>
      <a:folHlink>
        <a:srgbClr val="800080"/>
      </a:folHlink>
    </a:clrScheme>
    <a:fontScheme name="Roboto">
      <a:majorFont>
        <a:latin typeface="Roboto Light"/>
        <a:ea typeface=""/>
        <a:cs typeface=""/>
      </a:majorFont>
      <a:minorFont>
        <a:latin typeface="Roboto Ligh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LD-Zwischenfolien">
  <a:themeElements>
    <a:clrScheme name="BLD_Allgemein">
      <a:dk1>
        <a:sysClr val="windowText" lastClr="000000"/>
      </a:dk1>
      <a:lt1>
        <a:srgbClr val="FFFFFF"/>
      </a:lt1>
      <a:dk2>
        <a:srgbClr val="153260"/>
      </a:dk2>
      <a:lt2>
        <a:srgbClr val="F2F2F2"/>
      </a:lt2>
      <a:accent1>
        <a:srgbClr val="737272"/>
      </a:accent1>
      <a:accent2>
        <a:srgbClr val="FFFFFF"/>
      </a:accent2>
      <a:accent3>
        <a:srgbClr val="FFFFFF"/>
      </a:accent3>
      <a:accent4>
        <a:srgbClr val="FFFFFF"/>
      </a:accent4>
      <a:accent5>
        <a:srgbClr val="FFFFFF"/>
      </a:accent5>
      <a:accent6>
        <a:srgbClr val="FFFFFF"/>
      </a:accent6>
      <a:hlink>
        <a:srgbClr val="0000FF"/>
      </a:hlink>
      <a:folHlink>
        <a:srgbClr val="800080"/>
      </a:folHlink>
    </a:clrScheme>
    <a:fontScheme name="Roboto">
      <a:majorFont>
        <a:latin typeface="Roboto Light"/>
        <a:ea typeface=""/>
        <a:cs typeface=""/>
      </a:majorFont>
      <a:minorFont>
        <a:latin typeface="Roboto Ligh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775</Words>
  <Application>Microsoft Office PowerPoint</Application>
  <PresentationFormat>Bildschirmpräsentation (4:3)</PresentationFormat>
  <Paragraphs>147</Paragraphs>
  <Slides>18</Slides>
  <Notes>3</Notes>
  <HiddenSlides>0</HiddenSlides>
  <MMClips>0</MMClips>
  <ScaleCrop>false</ScaleCrop>
  <HeadingPairs>
    <vt:vector size="6" baseType="variant">
      <vt:variant>
        <vt:lpstr>Verwendete Schriftarten</vt:lpstr>
      </vt:variant>
      <vt:variant>
        <vt:i4>6</vt:i4>
      </vt:variant>
      <vt:variant>
        <vt:lpstr>Design</vt:lpstr>
      </vt:variant>
      <vt:variant>
        <vt:i4>5</vt:i4>
      </vt:variant>
      <vt:variant>
        <vt:lpstr>Folientitel</vt:lpstr>
      </vt:variant>
      <vt:variant>
        <vt:i4>18</vt:i4>
      </vt:variant>
    </vt:vector>
  </HeadingPairs>
  <TitlesOfParts>
    <vt:vector size="29" baseType="lpstr">
      <vt:lpstr>Arial</vt:lpstr>
      <vt:lpstr>Roboto Light</vt:lpstr>
      <vt:lpstr>Calibri</vt:lpstr>
      <vt:lpstr>Symbol</vt:lpstr>
      <vt:lpstr>Times New Roman</vt:lpstr>
      <vt:lpstr>Wingdings</vt:lpstr>
      <vt:lpstr>BLD-Titel</vt:lpstr>
      <vt:lpstr>BLD-Texte_HG-grau</vt:lpstr>
      <vt:lpstr>BLD-Texte_HG-weiss</vt:lpstr>
      <vt:lpstr>BLD-Zwischenfolien</vt:lpstr>
      <vt:lpstr>1_BLD-Zwischenfolien</vt:lpstr>
      <vt:lpstr> </vt:lpstr>
      <vt:lpstr>Main Focus</vt:lpstr>
      <vt:lpstr>Reasons for Reinsurance of Market Risks </vt:lpstr>
      <vt:lpstr>Alternatives </vt:lpstr>
      <vt:lpstr>Regulatory Issues</vt:lpstr>
      <vt:lpstr>Regulatory Issues</vt:lpstr>
      <vt:lpstr>What is Reinsurance?</vt:lpstr>
      <vt:lpstr>Concepts of Reinsurance of Market Risks </vt:lpstr>
      <vt:lpstr>Traditional Quota Share Reinsurance </vt:lpstr>
      <vt:lpstr>Interest Rate Reinsurance</vt:lpstr>
      <vt:lpstr>Risk Transfer Considerations</vt:lpstr>
      <vt:lpstr>ICS/Solvency II Impacts </vt:lpstr>
      <vt:lpstr>Supervisory View Germany  (Life Insurance)</vt:lpstr>
      <vt:lpstr>Supervisory View Germany  (Life Insurance)</vt:lpstr>
      <vt:lpstr>Supervisory View Germany  (Life Insurance)</vt:lpstr>
      <vt:lpstr>Supervisory View Germany  (Life Insurance)</vt:lpstr>
      <vt:lpstr>With special thanks to Dr. Günter Schwarz, Munich Re,  for his helpful input.    Thank you for your attention!</vt:lpstr>
      <vt:lpstr>Legal Disclaimer</vt:lpstr>
    </vt:vector>
  </TitlesOfParts>
  <Company>BLD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BLD Bach Langheid Dallmayr</dc:creator>
  <cp:lastModifiedBy>Administrator</cp:lastModifiedBy>
  <cp:revision>352</cp:revision>
  <cp:lastPrinted>2018-10-01T13:27:25Z</cp:lastPrinted>
  <dcterms:created xsi:type="dcterms:W3CDTF">2012-06-15T12:28:44Z</dcterms:created>
  <dcterms:modified xsi:type="dcterms:W3CDTF">2018-10-02T10:28:32Z</dcterms:modified>
</cp:coreProperties>
</file>